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9"/>
  </p:handoutMasterIdLst>
  <p:sldIdLst>
    <p:sldId id="256" r:id="rId2"/>
    <p:sldId id="297" r:id="rId3"/>
    <p:sldId id="296" r:id="rId4"/>
    <p:sldId id="257" r:id="rId5"/>
    <p:sldId id="274" r:id="rId6"/>
    <p:sldId id="258" r:id="rId7"/>
    <p:sldId id="259" r:id="rId8"/>
    <p:sldId id="260" r:id="rId9"/>
    <p:sldId id="261" r:id="rId10"/>
    <p:sldId id="262" r:id="rId11"/>
    <p:sldId id="263" r:id="rId12"/>
    <p:sldId id="281" r:id="rId13"/>
    <p:sldId id="264" r:id="rId14"/>
    <p:sldId id="265" r:id="rId15"/>
    <p:sldId id="267" r:id="rId16"/>
    <p:sldId id="266" r:id="rId17"/>
    <p:sldId id="269" r:id="rId18"/>
    <p:sldId id="270" r:id="rId19"/>
    <p:sldId id="271" r:id="rId20"/>
    <p:sldId id="280" r:id="rId21"/>
    <p:sldId id="272" r:id="rId22"/>
    <p:sldId id="275" r:id="rId23"/>
    <p:sldId id="276" r:id="rId24"/>
    <p:sldId id="277" r:id="rId25"/>
    <p:sldId id="278" r:id="rId26"/>
    <p:sldId id="279" r:id="rId27"/>
    <p:sldId id="273" r:id="rId28"/>
  </p:sldIdLst>
  <p:sldSz cx="12192000" cy="6858000"/>
  <p:notesSz cx="6858000" cy="91995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varScale="1">
        <p:scale>
          <a:sx n="67" d="100"/>
          <a:sy n="67" d="100"/>
        </p:scale>
        <p:origin x="488"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A00DA-D55E-400A-9586-8EB25731188F}" type="doc">
      <dgm:prSet loTypeId="urn:microsoft.com/office/officeart/2005/8/layout/hList7" loCatId="list" qsTypeId="urn:microsoft.com/office/officeart/2005/8/quickstyle/simple1" qsCatId="simple" csTypeId="urn:microsoft.com/office/officeart/2005/8/colors/accent1_2" csCatId="accent1" phldr="1"/>
      <dgm:spPr/>
    </dgm:pt>
    <dgm:pt modelId="{D3373843-1BE5-4708-9C64-7CC00B645D07}">
      <dgm:prSet phldrT="[Text]"/>
      <dgm:spPr/>
      <dgm:t>
        <a:bodyPr/>
        <a:lstStyle/>
        <a:p>
          <a:r>
            <a:rPr lang="en-US" dirty="0"/>
            <a:t>Liberal</a:t>
          </a:r>
        </a:p>
      </dgm:t>
    </dgm:pt>
    <dgm:pt modelId="{3DCBAF7A-E2D1-4915-AD08-327A8C82C919}" type="parTrans" cxnId="{63E209C1-721E-4C2E-BBBC-EDBC9F4167A9}">
      <dgm:prSet/>
      <dgm:spPr/>
      <dgm:t>
        <a:bodyPr/>
        <a:lstStyle/>
        <a:p>
          <a:endParaRPr lang="en-US"/>
        </a:p>
      </dgm:t>
    </dgm:pt>
    <dgm:pt modelId="{0AE99F09-7B78-4987-9227-C219C58346AD}" type="sibTrans" cxnId="{63E209C1-721E-4C2E-BBBC-EDBC9F4167A9}">
      <dgm:prSet/>
      <dgm:spPr/>
      <dgm:t>
        <a:bodyPr/>
        <a:lstStyle/>
        <a:p>
          <a:endParaRPr lang="en-US"/>
        </a:p>
      </dgm:t>
    </dgm:pt>
    <dgm:pt modelId="{B8EACC43-34E0-4D1B-9F2F-75D318503D0F}">
      <dgm:prSet phldrT="[Text]"/>
      <dgm:spPr/>
      <dgm:t>
        <a:bodyPr/>
        <a:lstStyle/>
        <a:p>
          <a:r>
            <a:rPr lang="en-US" dirty="0"/>
            <a:t>Conservative</a:t>
          </a:r>
        </a:p>
      </dgm:t>
    </dgm:pt>
    <dgm:pt modelId="{D37DCEBD-4F89-49C0-9067-80284ADC9FFF}" type="parTrans" cxnId="{10741DED-53E1-4BEF-B4C4-1B1DE5252BBA}">
      <dgm:prSet/>
      <dgm:spPr/>
      <dgm:t>
        <a:bodyPr/>
        <a:lstStyle/>
        <a:p>
          <a:endParaRPr lang="en-US"/>
        </a:p>
      </dgm:t>
    </dgm:pt>
    <dgm:pt modelId="{CF5EAC56-9521-410E-82E3-2E1DBAAB51B7}" type="sibTrans" cxnId="{10741DED-53E1-4BEF-B4C4-1B1DE5252BBA}">
      <dgm:prSet/>
      <dgm:spPr/>
      <dgm:t>
        <a:bodyPr/>
        <a:lstStyle/>
        <a:p>
          <a:endParaRPr lang="en-US"/>
        </a:p>
      </dgm:t>
    </dgm:pt>
    <dgm:pt modelId="{D0B0F2FF-370C-46DE-8FFA-8B0D37E720FC}" type="pres">
      <dgm:prSet presAssocID="{C22A00DA-D55E-400A-9586-8EB25731188F}" presName="Name0" presStyleCnt="0">
        <dgm:presLayoutVars>
          <dgm:dir/>
          <dgm:resizeHandles val="exact"/>
        </dgm:presLayoutVars>
      </dgm:prSet>
      <dgm:spPr/>
    </dgm:pt>
    <dgm:pt modelId="{FC1D08CA-FBB2-434C-9DF2-40999D04AA8B}" type="pres">
      <dgm:prSet presAssocID="{C22A00DA-D55E-400A-9586-8EB25731188F}" presName="fgShape" presStyleLbl="fgShp" presStyleIdx="0" presStyleCnt="1" custScaleX="36640" custLinFactNeighborX="-1010" custLinFactNeighborY="28062"/>
      <dgm:spPr/>
    </dgm:pt>
    <dgm:pt modelId="{DE482C82-ABE3-4521-84BA-F9FD2E76F0FF}" type="pres">
      <dgm:prSet presAssocID="{C22A00DA-D55E-400A-9586-8EB25731188F}" presName="linComp" presStyleCnt="0"/>
      <dgm:spPr/>
    </dgm:pt>
    <dgm:pt modelId="{AD82CFBD-2428-4689-BB52-AE9C8ADDDDC1}" type="pres">
      <dgm:prSet presAssocID="{D3373843-1BE5-4708-9C64-7CC00B645D07}" presName="compNode" presStyleCnt="0"/>
      <dgm:spPr/>
    </dgm:pt>
    <dgm:pt modelId="{F57076B4-3CAA-4651-BA1B-50F5A8951F33}" type="pres">
      <dgm:prSet presAssocID="{D3373843-1BE5-4708-9C64-7CC00B645D07}" presName="bkgdShape" presStyleLbl="node1" presStyleIdx="0" presStyleCnt="2"/>
      <dgm:spPr/>
    </dgm:pt>
    <dgm:pt modelId="{7BBFB01C-204F-4D9F-A281-AE65DB392080}" type="pres">
      <dgm:prSet presAssocID="{D3373843-1BE5-4708-9C64-7CC00B645D07}" presName="nodeTx" presStyleLbl="node1" presStyleIdx="0" presStyleCnt="2">
        <dgm:presLayoutVars>
          <dgm:bulletEnabled val="1"/>
        </dgm:presLayoutVars>
      </dgm:prSet>
      <dgm:spPr/>
    </dgm:pt>
    <dgm:pt modelId="{48F3143C-BE5B-44AA-BEE9-70EA436FD50B}" type="pres">
      <dgm:prSet presAssocID="{D3373843-1BE5-4708-9C64-7CC00B645D07}" presName="invisiNode" presStyleLbl="node1" presStyleIdx="0" presStyleCnt="2"/>
      <dgm:spPr/>
    </dgm:pt>
    <dgm:pt modelId="{4F16BF3B-D536-4FFC-8243-511977F140CF}" type="pres">
      <dgm:prSet presAssocID="{D3373843-1BE5-4708-9C64-7CC00B645D07}" presName="imagNode" presStyleLbl="fgImgPlace1" presStyleIdx="0" presStyleCnt="2"/>
      <dgm:spPr/>
    </dgm:pt>
    <dgm:pt modelId="{B9EC3819-D29D-457F-8078-130111DC99F8}" type="pres">
      <dgm:prSet presAssocID="{0AE99F09-7B78-4987-9227-C219C58346AD}" presName="sibTrans" presStyleLbl="sibTrans2D1" presStyleIdx="0" presStyleCnt="0"/>
      <dgm:spPr/>
    </dgm:pt>
    <dgm:pt modelId="{1C89EC62-7420-4603-A5CF-F90A19FDDF45}" type="pres">
      <dgm:prSet presAssocID="{B8EACC43-34E0-4D1B-9F2F-75D318503D0F}" presName="compNode" presStyleCnt="0"/>
      <dgm:spPr/>
    </dgm:pt>
    <dgm:pt modelId="{2C1B090C-CDD8-4712-8606-8598068E81E5}" type="pres">
      <dgm:prSet presAssocID="{B8EACC43-34E0-4D1B-9F2F-75D318503D0F}" presName="bkgdShape" presStyleLbl="node1" presStyleIdx="1" presStyleCnt="2"/>
      <dgm:spPr/>
    </dgm:pt>
    <dgm:pt modelId="{CEC7C4AA-4588-4658-A00B-CA62D3139891}" type="pres">
      <dgm:prSet presAssocID="{B8EACC43-34E0-4D1B-9F2F-75D318503D0F}" presName="nodeTx" presStyleLbl="node1" presStyleIdx="1" presStyleCnt="2">
        <dgm:presLayoutVars>
          <dgm:bulletEnabled val="1"/>
        </dgm:presLayoutVars>
      </dgm:prSet>
      <dgm:spPr/>
    </dgm:pt>
    <dgm:pt modelId="{D7EB9FEE-000F-4FDB-AA58-4983082CDDA0}" type="pres">
      <dgm:prSet presAssocID="{B8EACC43-34E0-4D1B-9F2F-75D318503D0F}" presName="invisiNode" presStyleLbl="node1" presStyleIdx="1" presStyleCnt="2"/>
      <dgm:spPr/>
    </dgm:pt>
    <dgm:pt modelId="{8C2011A5-0FC1-4334-90D3-DCD1C388B1E0}" type="pres">
      <dgm:prSet presAssocID="{B8EACC43-34E0-4D1B-9F2F-75D318503D0F}" presName="imagNode" presStyleLbl="fgImgPlace1" presStyleIdx="1" presStyleCnt="2"/>
      <dgm:spPr/>
    </dgm:pt>
  </dgm:ptLst>
  <dgm:cxnLst>
    <dgm:cxn modelId="{02774E1C-0377-4777-89FD-8CC864F73468}" type="presOf" srcId="{B8EACC43-34E0-4D1B-9F2F-75D318503D0F}" destId="{CEC7C4AA-4588-4658-A00B-CA62D3139891}" srcOrd="1" destOrd="0" presId="urn:microsoft.com/office/officeart/2005/8/layout/hList7"/>
    <dgm:cxn modelId="{4F35E93E-1411-4183-82D0-4697C2802F2F}" type="presOf" srcId="{D3373843-1BE5-4708-9C64-7CC00B645D07}" destId="{F57076B4-3CAA-4651-BA1B-50F5A8951F33}" srcOrd="0" destOrd="0" presId="urn:microsoft.com/office/officeart/2005/8/layout/hList7"/>
    <dgm:cxn modelId="{C2E2AF40-535A-4012-A138-631C980144C1}" type="presOf" srcId="{D3373843-1BE5-4708-9C64-7CC00B645D07}" destId="{7BBFB01C-204F-4D9F-A281-AE65DB392080}" srcOrd="1" destOrd="0" presId="urn:microsoft.com/office/officeart/2005/8/layout/hList7"/>
    <dgm:cxn modelId="{0C56A155-4D87-4CE2-A246-868FCFF54819}" type="presOf" srcId="{C22A00DA-D55E-400A-9586-8EB25731188F}" destId="{D0B0F2FF-370C-46DE-8FFA-8B0D37E720FC}" srcOrd="0" destOrd="0" presId="urn:microsoft.com/office/officeart/2005/8/layout/hList7"/>
    <dgm:cxn modelId="{63E209C1-721E-4C2E-BBBC-EDBC9F4167A9}" srcId="{C22A00DA-D55E-400A-9586-8EB25731188F}" destId="{D3373843-1BE5-4708-9C64-7CC00B645D07}" srcOrd="0" destOrd="0" parTransId="{3DCBAF7A-E2D1-4915-AD08-327A8C82C919}" sibTransId="{0AE99F09-7B78-4987-9227-C219C58346AD}"/>
    <dgm:cxn modelId="{AD1B82C5-C7B2-405C-9579-387BC418DE70}" type="presOf" srcId="{0AE99F09-7B78-4987-9227-C219C58346AD}" destId="{B9EC3819-D29D-457F-8078-130111DC99F8}" srcOrd="0" destOrd="0" presId="urn:microsoft.com/office/officeart/2005/8/layout/hList7"/>
    <dgm:cxn modelId="{563665DB-71F3-402B-9B87-93739F3B7181}" type="presOf" srcId="{B8EACC43-34E0-4D1B-9F2F-75D318503D0F}" destId="{2C1B090C-CDD8-4712-8606-8598068E81E5}" srcOrd="0" destOrd="0" presId="urn:microsoft.com/office/officeart/2005/8/layout/hList7"/>
    <dgm:cxn modelId="{10741DED-53E1-4BEF-B4C4-1B1DE5252BBA}" srcId="{C22A00DA-D55E-400A-9586-8EB25731188F}" destId="{B8EACC43-34E0-4D1B-9F2F-75D318503D0F}" srcOrd="1" destOrd="0" parTransId="{D37DCEBD-4F89-49C0-9067-80284ADC9FFF}" sibTransId="{CF5EAC56-9521-410E-82E3-2E1DBAAB51B7}"/>
    <dgm:cxn modelId="{6844CCED-5D64-402D-906B-728764503790}" type="presParOf" srcId="{D0B0F2FF-370C-46DE-8FFA-8B0D37E720FC}" destId="{FC1D08CA-FBB2-434C-9DF2-40999D04AA8B}" srcOrd="0" destOrd="0" presId="urn:microsoft.com/office/officeart/2005/8/layout/hList7"/>
    <dgm:cxn modelId="{A3C22AE7-E354-46F1-859D-2B487A690C4F}" type="presParOf" srcId="{D0B0F2FF-370C-46DE-8FFA-8B0D37E720FC}" destId="{DE482C82-ABE3-4521-84BA-F9FD2E76F0FF}" srcOrd="1" destOrd="0" presId="urn:microsoft.com/office/officeart/2005/8/layout/hList7"/>
    <dgm:cxn modelId="{38137EE5-7969-470A-91C6-A69C0537D3D1}" type="presParOf" srcId="{DE482C82-ABE3-4521-84BA-F9FD2E76F0FF}" destId="{AD82CFBD-2428-4689-BB52-AE9C8ADDDDC1}" srcOrd="0" destOrd="0" presId="urn:microsoft.com/office/officeart/2005/8/layout/hList7"/>
    <dgm:cxn modelId="{6BD38296-1FCD-47BD-9E36-535F86866AF6}" type="presParOf" srcId="{AD82CFBD-2428-4689-BB52-AE9C8ADDDDC1}" destId="{F57076B4-3CAA-4651-BA1B-50F5A8951F33}" srcOrd="0" destOrd="0" presId="urn:microsoft.com/office/officeart/2005/8/layout/hList7"/>
    <dgm:cxn modelId="{B4C6B1CB-8408-4FB4-BB07-9BD0945C209A}" type="presParOf" srcId="{AD82CFBD-2428-4689-BB52-AE9C8ADDDDC1}" destId="{7BBFB01C-204F-4D9F-A281-AE65DB392080}" srcOrd="1" destOrd="0" presId="urn:microsoft.com/office/officeart/2005/8/layout/hList7"/>
    <dgm:cxn modelId="{53408364-5216-4133-A368-BBA1F77E3750}" type="presParOf" srcId="{AD82CFBD-2428-4689-BB52-AE9C8ADDDDC1}" destId="{48F3143C-BE5B-44AA-BEE9-70EA436FD50B}" srcOrd="2" destOrd="0" presId="urn:microsoft.com/office/officeart/2005/8/layout/hList7"/>
    <dgm:cxn modelId="{655B70E4-F2CE-453A-8F36-28D538CC9DD9}" type="presParOf" srcId="{AD82CFBD-2428-4689-BB52-AE9C8ADDDDC1}" destId="{4F16BF3B-D536-4FFC-8243-511977F140CF}" srcOrd="3" destOrd="0" presId="urn:microsoft.com/office/officeart/2005/8/layout/hList7"/>
    <dgm:cxn modelId="{D1E6D244-44BC-4C66-82A1-C28D00A9C798}" type="presParOf" srcId="{DE482C82-ABE3-4521-84BA-F9FD2E76F0FF}" destId="{B9EC3819-D29D-457F-8078-130111DC99F8}" srcOrd="1" destOrd="0" presId="urn:microsoft.com/office/officeart/2005/8/layout/hList7"/>
    <dgm:cxn modelId="{C0D21E77-8649-44E5-9A0C-651AB1DBE043}" type="presParOf" srcId="{DE482C82-ABE3-4521-84BA-F9FD2E76F0FF}" destId="{1C89EC62-7420-4603-A5CF-F90A19FDDF45}" srcOrd="2" destOrd="0" presId="urn:microsoft.com/office/officeart/2005/8/layout/hList7"/>
    <dgm:cxn modelId="{911D530E-203D-4770-AB6F-5E0E666B8671}" type="presParOf" srcId="{1C89EC62-7420-4603-A5CF-F90A19FDDF45}" destId="{2C1B090C-CDD8-4712-8606-8598068E81E5}" srcOrd="0" destOrd="0" presId="urn:microsoft.com/office/officeart/2005/8/layout/hList7"/>
    <dgm:cxn modelId="{99534DCF-E007-4B33-BD31-67C1D96EE31B}" type="presParOf" srcId="{1C89EC62-7420-4603-A5CF-F90A19FDDF45}" destId="{CEC7C4AA-4588-4658-A00B-CA62D3139891}" srcOrd="1" destOrd="0" presId="urn:microsoft.com/office/officeart/2005/8/layout/hList7"/>
    <dgm:cxn modelId="{64B6ABF5-368E-4AA5-B8E4-AFEEECFF733B}" type="presParOf" srcId="{1C89EC62-7420-4603-A5CF-F90A19FDDF45}" destId="{D7EB9FEE-000F-4FDB-AA58-4983082CDDA0}" srcOrd="2" destOrd="0" presId="urn:microsoft.com/office/officeart/2005/8/layout/hList7"/>
    <dgm:cxn modelId="{F8D4E663-86AD-4313-BD8E-C521DA2F1CC8}" type="presParOf" srcId="{1C89EC62-7420-4603-A5CF-F90A19FDDF45}" destId="{8C2011A5-0FC1-4334-90D3-DCD1C388B1E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E3C651-5F16-4528-B80F-E65F4DB7D8E4}" type="doc">
      <dgm:prSet loTypeId="urn:microsoft.com/office/officeart/2005/8/layout/pyramid1" loCatId="pyramid" qsTypeId="urn:microsoft.com/office/officeart/2005/8/quickstyle/simple1" qsCatId="simple" csTypeId="urn:microsoft.com/office/officeart/2005/8/colors/colorful2" csCatId="colorful" phldr="1"/>
      <dgm:spPr/>
    </dgm:pt>
    <dgm:pt modelId="{4B60BD85-38D2-4CEE-BF1A-7B7CAD72E68B}">
      <dgm:prSet phldrT="[Text]"/>
      <dgm:spPr/>
      <dgm:t>
        <a:bodyPr/>
        <a:lstStyle/>
        <a:p>
          <a:r>
            <a:rPr lang="en-US" dirty="0"/>
            <a:t>1</a:t>
          </a:r>
          <a:r>
            <a:rPr lang="en-US" baseline="30000" dirty="0"/>
            <a:t>st</a:t>
          </a:r>
          <a:r>
            <a:rPr lang="en-US" dirty="0"/>
            <a:t> Estate</a:t>
          </a:r>
        </a:p>
        <a:p>
          <a:endParaRPr lang="en-US" dirty="0"/>
        </a:p>
      </dgm:t>
    </dgm:pt>
    <dgm:pt modelId="{3318F8D8-3753-4234-9D8A-F5306C340F13}" type="parTrans" cxnId="{F4AA2994-04D5-4E01-8CA6-4FB13A8CFD24}">
      <dgm:prSet/>
      <dgm:spPr/>
      <dgm:t>
        <a:bodyPr/>
        <a:lstStyle/>
        <a:p>
          <a:endParaRPr lang="en-US"/>
        </a:p>
      </dgm:t>
    </dgm:pt>
    <dgm:pt modelId="{85A7D99C-DBAA-4055-9518-5CEC37D3442E}" type="sibTrans" cxnId="{F4AA2994-04D5-4E01-8CA6-4FB13A8CFD24}">
      <dgm:prSet/>
      <dgm:spPr/>
      <dgm:t>
        <a:bodyPr/>
        <a:lstStyle/>
        <a:p>
          <a:endParaRPr lang="en-US"/>
        </a:p>
      </dgm:t>
    </dgm:pt>
    <dgm:pt modelId="{00F9C501-161C-46DF-8B69-49E0B4B5F271}">
      <dgm:prSet phldrT="[Text]"/>
      <dgm:spPr/>
      <dgm:t>
        <a:bodyPr/>
        <a:lstStyle/>
        <a:p>
          <a:r>
            <a:rPr lang="en-US" dirty="0"/>
            <a:t>2</a:t>
          </a:r>
          <a:r>
            <a:rPr lang="en-US" baseline="30000" dirty="0"/>
            <a:t>nd</a:t>
          </a:r>
          <a:r>
            <a:rPr lang="en-US" dirty="0"/>
            <a:t> Estate</a:t>
          </a:r>
        </a:p>
      </dgm:t>
    </dgm:pt>
    <dgm:pt modelId="{5E65771F-C0DB-46EE-9861-9694FC5CB272}" type="parTrans" cxnId="{A02FD4D8-02E0-4FE3-8262-FA811665B042}">
      <dgm:prSet/>
      <dgm:spPr/>
      <dgm:t>
        <a:bodyPr/>
        <a:lstStyle/>
        <a:p>
          <a:endParaRPr lang="en-US"/>
        </a:p>
      </dgm:t>
    </dgm:pt>
    <dgm:pt modelId="{4CC19282-A711-4956-8221-7A96B74E15B5}" type="sibTrans" cxnId="{A02FD4D8-02E0-4FE3-8262-FA811665B042}">
      <dgm:prSet/>
      <dgm:spPr/>
      <dgm:t>
        <a:bodyPr/>
        <a:lstStyle/>
        <a:p>
          <a:endParaRPr lang="en-US"/>
        </a:p>
      </dgm:t>
    </dgm:pt>
    <dgm:pt modelId="{D6280F25-E997-4CF3-9874-DCD54A86B1C3}">
      <dgm:prSet phldrT="[Text]"/>
      <dgm:spPr/>
      <dgm:t>
        <a:bodyPr/>
        <a:lstStyle/>
        <a:p>
          <a:r>
            <a:rPr lang="en-US" dirty="0"/>
            <a:t>3</a:t>
          </a:r>
          <a:r>
            <a:rPr lang="en-US" baseline="30000" dirty="0"/>
            <a:t>rd</a:t>
          </a:r>
          <a:r>
            <a:rPr lang="en-US" dirty="0"/>
            <a:t> Estate</a:t>
          </a:r>
        </a:p>
      </dgm:t>
    </dgm:pt>
    <dgm:pt modelId="{472AE29F-9796-483F-8A7B-99450C2F7D88}" type="parTrans" cxnId="{6A5B3CC7-3127-4E4B-B9D4-FAB1E40F8AA0}">
      <dgm:prSet/>
      <dgm:spPr/>
      <dgm:t>
        <a:bodyPr/>
        <a:lstStyle/>
        <a:p>
          <a:endParaRPr lang="en-US"/>
        </a:p>
      </dgm:t>
    </dgm:pt>
    <dgm:pt modelId="{68997D79-602F-4C1E-9F42-D56A6AC9D55A}" type="sibTrans" cxnId="{6A5B3CC7-3127-4E4B-B9D4-FAB1E40F8AA0}">
      <dgm:prSet/>
      <dgm:spPr/>
      <dgm:t>
        <a:bodyPr/>
        <a:lstStyle/>
        <a:p>
          <a:endParaRPr lang="en-US"/>
        </a:p>
      </dgm:t>
    </dgm:pt>
    <dgm:pt modelId="{82687157-6410-41AA-8274-3D73D77D10EA}">
      <dgm:prSet/>
      <dgm:spPr/>
      <dgm:t>
        <a:bodyPr/>
        <a:lstStyle/>
        <a:p>
          <a:r>
            <a:rPr lang="en-US" dirty="0"/>
            <a:t>Clergy of Roman Catholic Church</a:t>
          </a:r>
        </a:p>
      </dgm:t>
    </dgm:pt>
    <dgm:pt modelId="{CD42F18B-70A1-4C9E-AA21-243BAC4EDC2D}" type="parTrans" cxnId="{8052A6ED-2A1C-4A46-B9CC-43B6128255DD}">
      <dgm:prSet/>
      <dgm:spPr/>
      <dgm:t>
        <a:bodyPr/>
        <a:lstStyle/>
        <a:p>
          <a:endParaRPr lang="en-US"/>
        </a:p>
      </dgm:t>
    </dgm:pt>
    <dgm:pt modelId="{2DBCFEC5-46A2-4F4F-B521-564DC80759FD}" type="sibTrans" cxnId="{8052A6ED-2A1C-4A46-B9CC-43B6128255DD}">
      <dgm:prSet/>
      <dgm:spPr/>
      <dgm:t>
        <a:bodyPr/>
        <a:lstStyle/>
        <a:p>
          <a:endParaRPr lang="en-US"/>
        </a:p>
      </dgm:t>
    </dgm:pt>
    <dgm:pt modelId="{ED8D2EF9-267A-4ADB-87B4-21E471791CB3}">
      <dgm:prSet/>
      <dgm:spPr/>
      <dgm:t>
        <a:bodyPr/>
        <a:lstStyle/>
        <a:p>
          <a:r>
            <a:rPr lang="en-US" dirty="0"/>
            <a:t>Owned 10% of land</a:t>
          </a:r>
        </a:p>
      </dgm:t>
    </dgm:pt>
    <dgm:pt modelId="{A77FC06C-A0E2-465E-925B-376409CCABAA}" type="parTrans" cxnId="{DD3C734A-00DB-4AEE-969E-BC194DD88877}">
      <dgm:prSet/>
      <dgm:spPr/>
      <dgm:t>
        <a:bodyPr/>
        <a:lstStyle/>
        <a:p>
          <a:endParaRPr lang="en-US"/>
        </a:p>
      </dgm:t>
    </dgm:pt>
    <dgm:pt modelId="{BF08976F-DC99-4A64-8EAD-8F30D93DB3BB}" type="sibTrans" cxnId="{DD3C734A-00DB-4AEE-969E-BC194DD88877}">
      <dgm:prSet/>
      <dgm:spPr/>
      <dgm:t>
        <a:bodyPr/>
        <a:lstStyle/>
        <a:p>
          <a:endParaRPr lang="en-US"/>
        </a:p>
      </dgm:t>
    </dgm:pt>
    <dgm:pt modelId="{42C6EE16-F6E7-43A9-8700-F39EFD5676C8}">
      <dgm:prSet/>
      <dgm:spPr/>
      <dgm:t>
        <a:bodyPr/>
        <a:lstStyle/>
        <a:p>
          <a:r>
            <a:rPr lang="en-US" dirty="0"/>
            <a:t>Paid 2% of their income into taxes</a:t>
          </a:r>
        </a:p>
      </dgm:t>
    </dgm:pt>
    <dgm:pt modelId="{7FB8A1E2-F0D2-49F2-9B49-933E3E0FCDDC}" type="parTrans" cxnId="{1F52BE33-C41E-4CD3-8BF2-B041572C57D5}">
      <dgm:prSet/>
      <dgm:spPr/>
      <dgm:t>
        <a:bodyPr/>
        <a:lstStyle/>
        <a:p>
          <a:endParaRPr lang="en-US"/>
        </a:p>
      </dgm:t>
    </dgm:pt>
    <dgm:pt modelId="{DA36B3B0-05B4-46BE-A219-5CCEC9D2FEDE}" type="sibTrans" cxnId="{1F52BE33-C41E-4CD3-8BF2-B041572C57D5}">
      <dgm:prSet/>
      <dgm:spPr/>
      <dgm:t>
        <a:bodyPr/>
        <a:lstStyle/>
        <a:p>
          <a:endParaRPr lang="en-US"/>
        </a:p>
      </dgm:t>
    </dgm:pt>
    <dgm:pt modelId="{ED95E583-4F28-4904-A80A-EBFEE300F79A}">
      <dgm:prSet/>
      <dgm:spPr/>
      <dgm:t>
        <a:bodyPr/>
        <a:lstStyle/>
        <a:p>
          <a:r>
            <a:rPr lang="en-US" dirty="0"/>
            <a:t>Provided education and relief services to the poor</a:t>
          </a:r>
        </a:p>
      </dgm:t>
    </dgm:pt>
    <dgm:pt modelId="{5D9715D1-466D-4F51-BC0B-211A477DDD8D}" type="parTrans" cxnId="{CDB90D1E-913F-45DE-8C6C-69A183784833}">
      <dgm:prSet/>
      <dgm:spPr/>
      <dgm:t>
        <a:bodyPr/>
        <a:lstStyle/>
        <a:p>
          <a:endParaRPr lang="en-US"/>
        </a:p>
      </dgm:t>
    </dgm:pt>
    <dgm:pt modelId="{A2368109-1C90-4269-9B2F-8C6ED38C4CDC}" type="sibTrans" cxnId="{CDB90D1E-913F-45DE-8C6C-69A183784833}">
      <dgm:prSet/>
      <dgm:spPr/>
      <dgm:t>
        <a:bodyPr/>
        <a:lstStyle/>
        <a:p>
          <a:endParaRPr lang="en-US"/>
        </a:p>
      </dgm:t>
    </dgm:pt>
    <dgm:pt modelId="{2E808F3A-994E-4C9A-8F8C-ECCA27FCB96F}">
      <dgm:prSet/>
      <dgm:spPr/>
      <dgm:t>
        <a:bodyPr/>
        <a:lstStyle/>
        <a:p>
          <a:r>
            <a:rPr lang="en-US" dirty="0"/>
            <a:t>Nobility (by birth)</a:t>
          </a:r>
        </a:p>
      </dgm:t>
    </dgm:pt>
    <dgm:pt modelId="{C7B71E8D-6F76-4601-8791-660257647D94}" type="parTrans" cxnId="{CF7E10E3-5CB9-47BA-87DA-2EC2297F5F08}">
      <dgm:prSet/>
      <dgm:spPr/>
      <dgm:t>
        <a:bodyPr/>
        <a:lstStyle/>
        <a:p>
          <a:endParaRPr lang="en-US"/>
        </a:p>
      </dgm:t>
    </dgm:pt>
    <dgm:pt modelId="{3FC48EC6-86DA-402A-8D12-6818EFB66409}" type="sibTrans" cxnId="{CF7E10E3-5CB9-47BA-87DA-2EC2297F5F08}">
      <dgm:prSet/>
      <dgm:spPr/>
      <dgm:t>
        <a:bodyPr/>
        <a:lstStyle/>
        <a:p>
          <a:endParaRPr lang="en-US"/>
        </a:p>
      </dgm:t>
    </dgm:pt>
    <dgm:pt modelId="{95C0E576-F0F5-4225-A849-B9D890C94A5C}">
      <dgm:prSet/>
      <dgm:spPr/>
      <dgm:t>
        <a:bodyPr/>
        <a:lstStyle/>
        <a:p>
          <a:endParaRPr lang="en-US" dirty="0"/>
        </a:p>
      </dgm:t>
    </dgm:pt>
    <dgm:pt modelId="{C296995B-4479-4EB2-985F-C2BFDA759FAC}" type="parTrans" cxnId="{6DBE29DC-8887-45D6-A916-B26EA05D5269}">
      <dgm:prSet/>
      <dgm:spPr/>
      <dgm:t>
        <a:bodyPr/>
        <a:lstStyle/>
        <a:p>
          <a:endParaRPr lang="en-US"/>
        </a:p>
      </dgm:t>
    </dgm:pt>
    <dgm:pt modelId="{2C44E83B-12C2-4862-965B-904931A6E080}" type="sibTrans" cxnId="{6DBE29DC-8887-45D6-A916-B26EA05D5269}">
      <dgm:prSet/>
      <dgm:spPr/>
      <dgm:t>
        <a:bodyPr/>
        <a:lstStyle/>
        <a:p>
          <a:endParaRPr lang="en-US"/>
        </a:p>
      </dgm:t>
    </dgm:pt>
    <dgm:pt modelId="{AEFE8D21-7984-45C2-A0D5-D88639FFE6CC}">
      <dgm:prSet/>
      <dgm:spPr/>
      <dgm:t>
        <a:bodyPr/>
        <a:lstStyle/>
        <a:p>
          <a:r>
            <a:rPr lang="en-US" dirty="0"/>
            <a:t>1% of population</a:t>
          </a:r>
        </a:p>
      </dgm:t>
    </dgm:pt>
    <dgm:pt modelId="{9C3E9A5C-5FA0-4530-B2A1-ABBC2CDD84F2}" type="parTrans" cxnId="{D5CC55C0-89EA-41AE-9564-50B41F7C0EC3}">
      <dgm:prSet/>
      <dgm:spPr/>
      <dgm:t>
        <a:bodyPr/>
        <a:lstStyle/>
        <a:p>
          <a:endParaRPr lang="en-US"/>
        </a:p>
      </dgm:t>
    </dgm:pt>
    <dgm:pt modelId="{5D0D02FB-7932-469D-85BA-D38765BDAD4C}" type="sibTrans" cxnId="{D5CC55C0-89EA-41AE-9564-50B41F7C0EC3}">
      <dgm:prSet/>
      <dgm:spPr/>
      <dgm:t>
        <a:bodyPr/>
        <a:lstStyle/>
        <a:p>
          <a:endParaRPr lang="en-US"/>
        </a:p>
      </dgm:t>
    </dgm:pt>
    <dgm:pt modelId="{6DDC8836-5CF6-42AA-8D48-2BFDBB78B3CC}">
      <dgm:prSet/>
      <dgm:spPr/>
      <dgm:t>
        <a:bodyPr/>
        <a:lstStyle/>
        <a:p>
          <a:r>
            <a:rPr lang="en-US" dirty="0"/>
            <a:t>2% of population</a:t>
          </a:r>
        </a:p>
      </dgm:t>
    </dgm:pt>
    <dgm:pt modelId="{0D0B1D8D-6EA8-4696-B946-5132514370B5}" type="parTrans" cxnId="{03391B10-7366-435C-BFFC-413D8A71C9B9}">
      <dgm:prSet/>
      <dgm:spPr/>
      <dgm:t>
        <a:bodyPr/>
        <a:lstStyle/>
        <a:p>
          <a:endParaRPr lang="en-US"/>
        </a:p>
      </dgm:t>
    </dgm:pt>
    <dgm:pt modelId="{369C9721-2A61-4246-A333-8A28AE7C2B08}" type="sibTrans" cxnId="{03391B10-7366-435C-BFFC-413D8A71C9B9}">
      <dgm:prSet/>
      <dgm:spPr/>
      <dgm:t>
        <a:bodyPr/>
        <a:lstStyle/>
        <a:p>
          <a:endParaRPr lang="en-US"/>
        </a:p>
      </dgm:t>
    </dgm:pt>
    <dgm:pt modelId="{AADE00A2-85D3-49E7-9689-D61E33CA01A5}">
      <dgm:prSet/>
      <dgm:spPr/>
      <dgm:t>
        <a:bodyPr/>
        <a:lstStyle/>
        <a:p>
          <a:r>
            <a:rPr lang="en-US" dirty="0"/>
            <a:t>Owned 20% of land</a:t>
          </a:r>
        </a:p>
      </dgm:t>
    </dgm:pt>
    <dgm:pt modelId="{B7B2E289-1DCF-4B6D-B82E-BEC3D9D52FFD}" type="parTrans" cxnId="{7CBFD224-2C8F-43FF-B2DC-13A3B7F3DA56}">
      <dgm:prSet/>
      <dgm:spPr/>
      <dgm:t>
        <a:bodyPr/>
        <a:lstStyle/>
        <a:p>
          <a:endParaRPr lang="en-US"/>
        </a:p>
      </dgm:t>
    </dgm:pt>
    <dgm:pt modelId="{3416AD1D-28BE-4350-9396-7177A2EE0AE8}" type="sibTrans" cxnId="{7CBFD224-2C8F-43FF-B2DC-13A3B7F3DA56}">
      <dgm:prSet/>
      <dgm:spPr/>
      <dgm:t>
        <a:bodyPr/>
        <a:lstStyle/>
        <a:p>
          <a:endParaRPr lang="en-US"/>
        </a:p>
      </dgm:t>
    </dgm:pt>
    <dgm:pt modelId="{289478A9-1E50-45B6-AF5D-E11D5978DE50}">
      <dgm:prSet/>
      <dgm:spPr/>
      <dgm:t>
        <a:bodyPr/>
        <a:lstStyle/>
        <a:p>
          <a:r>
            <a:rPr lang="en-US" dirty="0"/>
            <a:t>Paid little to no taxes</a:t>
          </a:r>
        </a:p>
      </dgm:t>
    </dgm:pt>
    <dgm:pt modelId="{8F7A13A8-BB36-4C13-9457-3887D3A6C7F2}" type="parTrans" cxnId="{5024AFA2-3182-4387-A8FB-938E2F451183}">
      <dgm:prSet/>
      <dgm:spPr/>
      <dgm:t>
        <a:bodyPr/>
        <a:lstStyle/>
        <a:p>
          <a:endParaRPr lang="en-US"/>
        </a:p>
      </dgm:t>
    </dgm:pt>
    <dgm:pt modelId="{D6084F63-7189-4723-9466-779FBA50EAD9}" type="sibTrans" cxnId="{5024AFA2-3182-4387-A8FB-938E2F451183}">
      <dgm:prSet/>
      <dgm:spPr/>
      <dgm:t>
        <a:bodyPr/>
        <a:lstStyle/>
        <a:p>
          <a:endParaRPr lang="en-US"/>
        </a:p>
      </dgm:t>
    </dgm:pt>
    <dgm:pt modelId="{D8E023FE-C7E8-4BC9-99CA-5B3E6A251817}">
      <dgm:prSet/>
      <dgm:spPr/>
      <dgm:t>
        <a:bodyPr/>
        <a:lstStyle/>
        <a:p>
          <a:r>
            <a:rPr lang="en-US" dirty="0"/>
            <a:t>Born into nobility – served on Louis’ court</a:t>
          </a:r>
        </a:p>
      </dgm:t>
    </dgm:pt>
    <dgm:pt modelId="{55667D3D-6F48-4838-8A5F-CB55814CA3A3}" type="parTrans" cxnId="{BD331899-C4FD-44DC-A8AB-B52B71E05377}">
      <dgm:prSet/>
      <dgm:spPr/>
      <dgm:t>
        <a:bodyPr/>
        <a:lstStyle/>
        <a:p>
          <a:endParaRPr lang="en-US"/>
        </a:p>
      </dgm:t>
    </dgm:pt>
    <dgm:pt modelId="{03390AAE-4B9C-420C-A9BD-ACB92A49A7BB}" type="sibTrans" cxnId="{BD331899-C4FD-44DC-A8AB-B52B71E05377}">
      <dgm:prSet/>
      <dgm:spPr/>
      <dgm:t>
        <a:bodyPr/>
        <a:lstStyle/>
        <a:p>
          <a:endParaRPr lang="en-US"/>
        </a:p>
      </dgm:t>
    </dgm:pt>
    <dgm:pt modelId="{B46B6AFD-DEDD-4BE4-98DA-D499B2D75D3B}">
      <dgm:prSet/>
      <dgm:spPr/>
      <dgm:t>
        <a:bodyPr/>
        <a:lstStyle/>
        <a:p>
          <a:r>
            <a:rPr lang="en-US" dirty="0"/>
            <a:t>97% of population – 50% of income into taxes</a:t>
          </a:r>
        </a:p>
      </dgm:t>
    </dgm:pt>
    <dgm:pt modelId="{346A3F90-0367-46F4-B83B-FA2784A94FBC}" type="parTrans" cxnId="{55366ED6-00CA-4361-B081-C1A4E956C452}">
      <dgm:prSet/>
      <dgm:spPr/>
      <dgm:t>
        <a:bodyPr/>
        <a:lstStyle/>
        <a:p>
          <a:endParaRPr lang="en-US"/>
        </a:p>
      </dgm:t>
    </dgm:pt>
    <dgm:pt modelId="{12806A56-6743-4F37-BD48-34C504949377}" type="sibTrans" cxnId="{55366ED6-00CA-4361-B081-C1A4E956C452}">
      <dgm:prSet/>
      <dgm:spPr/>
      <dgm:t>
        <a:bodyPr/>
        <a:lstStyle/>
        <a:p>
          <a:endParaRPr lang="en-US"/>
        </a:p>
      </dgm:t>
    </dgm:pt>
    <dgm:pt modelId="{553D2F3B-2DF1-499F-BAC6-7BD458E0BBC8}">
      <dgm:prSet/>
      <dgm:spPr/>
      <dgm:t>
        <a:bodyPr/>
        <a:lstStyle/>
        <a:p>
          <a:r>
            <a:rPr lang="en-US" dirty="0"/>
            <a:t>Bourgeoisie – wealthy and educated “middle class” believed in Enlightenment ideas, (bankers, business owners, merchants)</a:t>
          </a:r>
        </a:p>
      </dgm:t>
    </dgm:pt>
    <dgm:pt modelId="{58A52944-6975-4399-8E41-346AC9B92A73}" type="parTrans" cxnId="{755E8CED-58DA-4E8D-8258-8176A5D1AEEE}">
      <dgm:prSet/>
      <dgm:spPr/>
      <dgm:t>
        <a:bodyPr/>
        <a:lstStyle/>
        <a:p>
          <a:endParaRPr lang="en-US"/>
        </a:p>
      </dgm:t>
    </dgm:pt>
    <dgm:pt modelId="{5D7BD325-B82D-478B-A158-57A32AF47EB7}" type="sibTrans" cxnId="{755E8CED-58DA-4E8D-8258-8176A5D1AEEE}">
      <dgm:prSet/>
      <dgm:spPr/>
      <dgm:t>
        <a:bodyPr/>
        <a:lstStyle/>
        <a:p>
          <a:endParaRPr lang="en-US"/>
        </a:p>
      </dgm:t>
    </dgm:pt>
    <dgm:pt modelId="{5FF1BB10-2A81-4582-AC95-90990E18904E}">
      <dgm:prSet/>
      <dgm:spPr/>
      <dgm:t>
        <a:bodyPr/>
        <a:lstStyle/>
        <a:p>
          <a:r>
            <a:rPr lang="en-US" dirty="0"/>
            <a:t>Urban Workers (laborers, apprentices, and domestic servants, artisans)</a:t>
          </a:r>
        </a:p>
      </dgm:t>
    </dgm:pt>
    <dgm:pt modelId="{62E4C622-9F27-49A8-9258-F473DCFAFA5E}" type="parTrans" cxnId="{1039CED2-DF00-4B06-9419-0E6CB6AD7735}">
      <dgm:prSet/>
      <dgm:spPr/>
      <dgm:t>
        <a:bodyPr/>
        <a:lstStyle/>
        <a:p>
          <a:endParaRPr lang="en-US"/>
        </a:p>
      </dgm:t>
    </dgm:pt>
    <dgm:pt modelId="{5C26FD81-53BB-4AF7-AE25-A5565839DB9A}" type="sibTrans" cxnId="{1039CED2-DF00-4B06-9419-0E6CB6AD7735}">
      <dgm:prSet/>
      <dgm:spPr/>
      <dgm:t>
        <a:bodyPr/>
        <a:lstStyle/>
        <a:p>
          <a:endParaRPr lang="en-US"/>
        </a:p>
      </dgm:t>
    </dgm:pt>
    <dgm:pt modelId="{94CBD8B4-87A2-4B48-9D37-59CBE89588FC}">
      <dgm:prSet/>
      <dgm:spPr/>
      <dgm:t>
        <a:bodyPr/>
        <a:lstStyle/>
        <a:p>
          <a:r>
            <a:rPr lang="en-US" dirty="0"/>
            <a:t>Peasants – consisted of 80% of population (26 million </a:t>
          </a:r>
          <a:r>
            <a:rPr lang="en-US" dirty="0" err="1"/>
            <a:t>ppl</a:t>
          </a:r>
          <a:r>
            <a:rPr lang="en-US" dirty="0"/>
            <a:t>) worked the land</a:t>
          </a:r>
        </a:p>
      </dgm:t>
    </dgm:pt>
    <dgm:pt modelId="{56CF02BC-8D4A-41FE-A0A7-2E441417AB14}" type="parTrans" cxnId="{A67F1D4B-7EEC-4409-A873-772325B2689B}">
      <dgm:prSet/>
      <dgm:spPr/>
      <dgm:t>
        <a:bodyPr/>
        <a:lstStyle/>
        <a:p>
          <a:endParaRPr lang="en-US"/>
        </a:p>
      </dgm:t>
    </dgm:pt>
    <dgm:pt modelId="{BDFEEE8B-6155-46F5-9B51-E613A95ABB3D}" type="sibTrans" cxnId="{A67F1D4B-7EEC-4409-A873-772325B2689B}">
      <dgm:prSet/>
      <dgm:spPr/>
      <dgm:t>
        <a:bodyPr/>
        <a:lstStyle/>
        <a:p>
          <a:endParaRPr lang="en-US"/>
        </a:p>
      </dgm:t>
    </dgm:pt>
    <dgm:pt modelId="{DC7347E8-29D7-4F55-AFE4-CDD900FB66CC}" type="pres">
      <dgm:prSet presAssocID="{E5E3C651-5F16-4528-B80F-E65F4DB7D8E4}" presName="Name0" presStyleCnt="0">
        <dgm:presLayoutVars>
          <dgm:dir/>
          <dgm:animLvl val="lvl"/>
          <dgm:resizeHandles val="exact"/>
        </dgm:presLayoutVars>
      </dgm:prSet>
      <dgm:spPr/>
    </dgm:pt>
    <dgm:pt modelId="{F29ECBF1-9A71-48C6-8225-C9D3D45D401D}" type="pres">
      <dgm:prSet presAssocID="{4B60BD85-38D2-4CEE-BF1A-7B7CAD72E68B}" presName="Name8" presStyleCnt="0"/>
      <dgm:spPr/>
    </dgm:pt>
    <dgm:pt modelId="{7BF8A6AC-F183-42CB-9BA8-9872DFD1B891}" type="pres">
      <dgm:prSet presAssocID="{4B60BD85-38D2-4CEE-BF1A-7B7CAD72E68B}" presName="acctBkgd" presStyleLbl="alignAcc1" presStyleIdx="0" presStyleCnt="3" custScaleX="101143" custLinFactNeighborX="35242" custLinFactNeighborY="-5574"/>
      <dgm:spPr/>
    </dgm:pt>
    <dgm:pt modelId="{95E67260-336E-414E-9873-E33ECA5CD681}" type="pres">
      <dgm:prSet presAssocID="{4B60BD85-38D2-4CEE-BF1A-7B7CAD72E68B}" presName="acctTx" presStyleLbl="alignAcc1" presStyleIdx="0" presStyleCnt="3">
        <dgm:presLayoutVars>
          <dgm:bulletEnabled val="1"/>
        </dgm:presLayoutVars>
      </dgm:prSet>
      <dgm:spPr/>
    </dgm:pt>
    <dgm:pt modelId="{AE160502-0B3B-4876-B0F6-D5A8AEE5F9F7}" type="pres">
      <dgm:prSet presAssocID="{4B60BD85-38D2-4CEE-BF1A-7B7CAD72E68B}" presName="level" presStyleLbl="node1" presStyleIdx="0" presStyleCnt="3">
        <dgm:presLayoutVars>
          <dgm:chMax val="1"/>
          <dgm:bulletEnabled val="1"/>
        </dgm:presLayoutVars>
      </dgm:prSet>
      <dgm:spPr/>
    </dgm:pt>
    <dgm:pt modelId="{ED6A401B-2797-4CB5-8B71-E55417699538}" type="pres">
      <dgm:prSet presAssocID="{4B60BD85-38D2-4CEE-BF1A-7B7CAD72E68B}" presName="levelTx" presStyleLbl="revTx" presStyleIdx="0" presStyleCnt="0">
        <dgm:presLayoutVars>
          <dgm:chMax val="1"/>
          <dgm:bulletEnabled val="1"/>
        </dgm:presLayoutVars>
      </dgm:prSet>
      <dgm:spPr/>
    </dgm:pt>
    <dgm:pt modelId="{B5E77E5F-6C2D-4CB5-8F35-4A8BEB98F369}" type="pres">
      <dgm:prSet presAssocID="{00F9C501-161C-46DF-8B69-49E0B4B5F271}" presName="Name8" presStyleCnt="0"/>
      <dgm:spPr/>
    </dgm:pt>
    <dgm:pt modelId="{23D0FF3E-1824-493E-A1E5-3DEA198DA29C}" type="pres">
      <dgm:prSet presAssocID="{00F9C501-161C-46DF-8B69-49E0B4B5F271}" presName="acctBkgd" presStyleLbl="alignAcc1" presStyleIdx="1" presStyleCnt="3"/>
      <dgm:spPr/>
    </dgm:pt>
    <dgm:pt modelId="{CBF23924-09C4-4ABA-A64E-D6B76641473A}" type="pres">
      <dgm:prSet presAssocID="{00F9C501-161C-46DF-8B69-49E0B4B5F271}" presName="acctTx" presStyleLbl="alignAcc1" presStyleIdx="1" presStyleCnt="3">
        <dgm:presLayoutVars>
          <dgm:bulletEnabled val="1"/>
        </dgm:presLayoutVars>
      </dgm:prSet>
      <dgm:spPr/>
    </dgm:pt>
    <dgm:pt modelId="{22302783-D3EB-4250-A4D1-9C03E1E11651}" type="pres">
      <dgm:prSet presAssocID="{00F9C501-161C-46DF-8B69-49E0B4B5F271}" presName="level" presStyleLbl="node1" presStyleIdx="1" presStyleCnt="3">
        <dgm:presLayoutVars>
          <dgm:chMax val="1"/>
          <dgm:bulletEnabled val="1"/>
        </dgm:presLayoutVars>
      </dgm:prSet>
      <dgm:spPr/>
    </dgm:pt>
    <dgm:pt modelId="{85A575DE-4CE9-4C5D-9CA1-A937BEEAAFC9}" type="pres">
      <dgm:prSet presAssocID="{00F9C501-161C-46DF-8B69-49E0B4B5F271}" presName="levelTx" presStyleLbl="revTx" presStyleIdx="0" presStyleCnt="0">
        <dgm:presLayoutVars>
          <dgm:chMax val="1"/>
          <dgm:bulletEnabled val="1"/>
        </dgm:presLayoutVars>
      </dgm:prSet>
      <dgm:spPr/>
    </dgm:pt>
    <dgm:pt modelId="{54503B15-C765-4900-8256-1C697F01FA18}" type="pres">
      <dgm:prSet presAssocID="{D6280F25-E997-4CF3-9874-DCD54A86B1C3}" presName="Name8" presStyleCnt="0"/>
      <dgm:spPr/>
    </dgm:pt>
    <dgm:pt modelId="{37D6EDB0-B1B3-4AE3-929B-965D3BAF659D}" type="pres">
      <dgm:prSet presAssocID="{D6280F25-E997-4CF3-9874-DCD54A86B1C3}" presName="acctBkgd" presStyleLbl="alignAcc1" presStyleIdx="2" presStyleCnt="3"/>
      <dgm:spPr/>
    </dgm:pt>
    <dgm:pt modelId="{1BCF8D97-8012-4D7D-9156-2E7E35085A4E}" type="pres">
      <dgm:prSet presAssocID="{D6280F25-E997-4CF3-9874-DCD54A86B1C3}" presName="acctTx" presStyleLbl="alignAcc1" presStyleIdx="2" presStyleCnt="3">
        <dgm:presLayoutVars>
          <dgm:bulletEnabled val="1"/>
        </dgm:presLayoutVars>
      </dgm:prSet>
      <dgm:spPr/>
    </dgm:pt>
    <dgm:pt modelId="{A1651961-3413-4D2B-A7DC-85DB41E3BA78}" type="pres">
      <dgm:prSet presAssocID="{D6280F25-E997-4CF3-9874-DCD54A86B1C3}" presName="level" presStyleLbl="node1" presStyleIdx="2" presStyleCnt="3">
        <dgm:presLayoutVars>
          <dgm:chMax val="1"/>
          <dgm:bulletEnabled val="1"/>
        </dgm:presLayoutVars>
      </dgm:prSet>
      <dgm:spPr/>
    </dgm:pt>
    <dgm:pt modelId="{4715E26B-8F4B-4EB7-A80A-3BE334DC4269}" type="pres">
      <dgm:prSet presAssocID="{D6280F25-E997-4CF3-9874-DCD54A86B1C3}" presName="levelTx" presStyleLbl="revTx" presStyleIdx="0" presStyleCnt="0">
        <dgm:presLayoutVars>
          <dgm:chMax val="1"/>
          <dgm:bulletEnabled val="1"/>
        </dgm:presLayoutVars>
      </dgm:prSet>
      <dgm:spPr/>
    </dgm:pt>
  </dgm:ptLst>
  <dgm:cxnLst>
    <dgm:cxn modelId="{F16FE506-2719-4543-A542-01925BF8EA7E}" type="presOf" srcId="{82687157-6410-41AA-8274-3D73D77D10EA}" destId="{95E67260-336E-414E-9873-E33ECA5CD681}" srcOrd="1" destOrd="0" presId="urn:microsoft.com/office/officeart/2005/8/layout/pyramid1"/>
    <dgm:cxn modelId="{28382F09-10CD-4ADB-B111-775B751B9AF4}" type="presOf" srcId="{5FF1BB10-2A81-4582-AC95-90990E18904E}" destId="{1BCF8D97-8012-4D7D-9156-2E7E35085A4E}" srcOrd="1" destOrd="2" presId="urn:microsoft.com/office/officeart/2005/8/layout/pyramid1"/>
    <dgm:cxn modelId="{587E080C-D666-4AE9-9017-CE6B605BB825}" type="presOf" srcId="{D6280F25-E997-4CF3-9874-DCD54A86B1C3}" destId="{A1651961-3413-4D2B-A7DC-85DB41E3BA78}" srcOrd="0" destOrd="0" presId="urn:microsoft.com/office/officeart/2005/8/layout/pyramid1"/>
    <dgm:cxn modelId="{03391B10-7366-435C-BFFC-413D8A71C9B9}" srcId="{00F9C501-161C-46DF-8B69-49E0B4B5F271}" destId="{6DDC8836-5CF6-42AA-8D48-2BFDBB78B3CC}" srcOrd="1" destOrd="0" parTransId="{0D0B1D8D-6EA8-4696-B946-5132514370B5}" sibTransId="{369C9721-2A61-4246-A333-8A28AE7C2B08}"/>
    <dgm:cxn modelId="{DF44F713-9A5A-40CA-9DD1-6BD2599284F2}" type="presOf" srcId="{94CBD8B4-87A2-4B48-9D37-59CBE89588FC}" destId="{37D6EDB0-B1B3-4AE3-929B-965D3BAF659D}" srcOrd="0" destOrd="3" presId="urn:microsoft.com/office/officeart/2005/8/layout/pyramid1"/>
    <dgm:cxn modelId="{1965F21C-3501-41D9-9410-B88AB7BEAD96}" type="presOf" srcId="{ED8D2EF9-267A-4ADB-87B4-21E471791CB3}" destId="{95E67260-336E-414E-9873-E33ECA5CD681}" srcOrd="1" destOrd="2" presId="urn:microsoft.com/office/officeart/2005/8/layout/pyramid1"/>
    <dgm:cxn modelId="{CDB90D1E-913F-45DE-8C6C-69A183784833}" srcId="{4B60BD85-38D2-4CEE-BF1A-7B7CAD72E68B}" destId="{ED95E583-4F28-4904-A80A-EBFEE300F79A}" srcOrd="4" destOrd="0" parTransId="{5D9715D1-466D-4F51-BC0B-211A477DDD8D}" sibTransId="{A2368109-1C90-4269-9B2F-8C6ED38C4CDC}"/>
    <dgm:cxn modelId="{7CBFD224-2C8F-43FF-B2DC-13A3B7F3DA56}" srcId="{00F9C501-161C-46DF-8B69-49E0B4B5F271}" destId="{AADE00A2-85D3-49E7-9689-D61E33CA01A5}" srcOrd="2" destOrd="0" parTransId="{B7B2E289-1DCF-4B6D-B82E-BEC3D9D52FFD}" sibTransId="{3416AD1D-28BE-4350-9396-7177A2EE0AE8}"/>
    <dgm:cxn modelId="{1F52BE33-C41E-4CD3-8BF2-B041572C57D5}" srcId="{4B60BD85-38D2-4CEE-BF1A-7B7CAD72E68B}" destId="{42C6EE16-F6E7-43A9-8700-F39EFD5676C8}" srcOrd="3" destOrd="0" parTransId="{7FB8A1E2-F0D2-49F2-9B49-933E3E0FCDDC}" sibTransId="{DA36B3B0-05B4-46BE-A219-5CCEC9D2FEDE}"/>
    <dgm:cxn modelId="{A6FAC641-B919-4F33-A241-73DDCC1C0DE7}" type="presOf" srcId="{ED8D2EF9-267A-4ADB-87B4-21E471791CB3}" destId="{7BF8A6AC-F183-42CB-9BA8-9872DFD1B891}" srcOrd="0" destOrd="2" presId="urn:microsoft.com/office/officeart/2005/8/layout/pyramid1"/>
    <dgm:cxn modelId="{DB9A0A43-F120-47F0-8AE4-3765F9B3CBF7}" type="presOf" srcId="{82687157-6410-41AA-8274-3D73D77D10EA}" destId="{7BF8A6AC-F183-42CB-9BA8-9872DFD1B891}" srcOrd="0" destOrd="0" presId="urn:microsoft.com/office/officeart/2005/8/layout/pyramid1"/>
    <dgm:cxn modelId="{DA742F63-0E3B-40B1-98B8-D5EBB3F159F3}" type="presOf" srcId="{4B60BD85-38D2-4CEE-BF1A-7B7CAD72E68B}" destId="{ED6A401B-2797-4CB5-8B71-E55417699538}" srcOrd="1" destOrd="0" presId="urn:microsoft.com/office/officeart/2005/8/layout/pyramid1"/>
    <dgm:cxn modelId="{016AEF43-9BC5-4319-8098-59EC896189E4}" type="presOf" srcId="{4B60BD85-38D2-4CEE-BF1A-7B7CAD72E68B}" destId="{AE160502-0B3B-4876-B0F6-D5A8AEE5F9F7}" srcOrd="0" destOrd="0" presId="urn:microsoft.com/office/officeart/2005/8/layout/pyramid1"/>
    <dgm:cxn modelId="{DECC3947-20E1-4C12-A6BB-9027135AA09A}" type="presOf" srcId="{AADE00A2-85D3-49E7-9689-D61E33CA01A5}" destId="{CBF23924-09C4-4ABA-A64E-D6B76641473A}" srcOrd="1" destOrd="2" presId="urn:microsoft.com/office/officeart/2005/8/layout/pyramid1"/>
    <dgm:cxn modelId="{6FB6CD48-00B9-42BA-9C9B-8694FE6884CD}" type="presOf" srcId="{AEFE8D21-7984-45C2-A0D5-D88639FFE6CC}" destId="{7BF8A6AC-F183-42CB-9BA8-9872DFD1B891}" srcOrd="0" destOrd="1" presId="urn:microsoft.com/office/officeart/2005/8/layout/pyramid1"/>
    <dgm:cxn modelId="{DD3C734A-00DB-4AEE-969E-BC194DD88877}" srcId="{4B60BD85-38D2-4CEE-BF1A-7B7CAD72E68B}" destId="{ED8D2EF9-267A-4ADB-87B4-21E471791CB3}" srcOrd="2" destOrd="0" parTransId="{A77FC06C-A0E2-465E-925B-376409CCABAA}" sibTransId="{BF08976F-DC99-4A64-8EAD-8F30D93DB3BB}"/>
    <dgm:cxn modelId="{A67F1D4B-7EEC-4409-A873-772325B2689B}" srcId="{B46B6AFD-DEDD-4BE4-98DA-D499B2D75D3B}" destId="{94CBD8B4-87A2-4B48-9D37-59CBE89588FC}" srcOrd="2" destOrd="0" parTransId="{56CF02BC-8D4A-41FE-A0A7-2E441417AB14}" sibTransId="{BDFEEE8B-6155-46F5-9B51-E613A95ABB3D}"/>
    <dgm:cxn modelId="{472EAF54-5859-4273-98D5-1B0CA27ADA02}" type="presOf" srcId="{553D2F3B-2DF1-499F-BAC6-7BD458E0BBC8}" destId="{37D6EDB0-B1B3-4AE3-929B-965D3BAF659D}" srcOrd="0" destOrd="1" presId="urn:microsoft.com/office/officeart/2005/8/layout/pyramid1"/>
    <dgm:cxn modelId="{3B94A575-C851-47BF-9D8B-A716DF80BA6D}" type="presOf" srcId="{5FF1BB10-2A81-4582-AC95-90990E18904E}" destId="{37D6EDB0-B1B3-4AE3-929B-965D3BAF659D}" srcOrd="0" destOrd="2" presId="urn:microsoft.com/office/officeart/2005/8/layout/pyramid1"/>
    <dgm:cxn modelId="{311F3F78-0E36-4B14-A1D2-0F1E812649CF}" type="presOf" srcId="{2E808F3A-994E-4C9A-8F8C-ECCA27FCB96F}" destId="{CBF23924-09C4-4ABA-A64E-D6B76641473A}" srcOrd="1" destOrd="0" presId="urn:microsoft.com/office/officeart/2005/8/layout/pyramid1"/>
    <dgm:cxn modelId="{55919079-924B-47AA-9DA6-8BB2D51F7289}" type="presOf" srcId="{AEFE8D21-7984-45C2-A0D5-D88639FFE6CC}" destId="{95E67260-336E-414E-9873-E33ECA5CD681}" srcOrd="1" destOrd="1" presId="urn:microsoft.com/office/officeart/2005/8/layout/pyramid1"/>
    <dgm:cxn modelId="{F10D1988-D3E7-4729-B4B1-95F3CD419B19}" type="presOf" srcId="{D6280F25-E997-4CF3-9874-DCD54A86B1C3}" destId="{4715E26B-8F4B-4EB7-A80A-3BE334DC4269}" srcOrd="1" destOrd="0" presId="urn:microsoft.com/office/officeart/2005/8/layout/pyramid1"/>
    <dgm:cxn modelId="{894D1E8B-66D4-4CA6-9F9C-E784641F9EE1}" type="presOf" srcId="{ED95E583-4F28-4904-A80A-EBFEE300F79A}" destId="{95E67260-336E-414E-9873-E33ECA5CD681}" srcOrd="1" destOrd="4" presId="urn:microsoft.com/office/officeart/2005/8/layout/pyramid1"/>
    <dgm:cxn modelId="{4B86B98B-F46B-4FFB-9A92-08B72F2892FF}" type="presOf" srcId="{D8E023FE-C7E8-4BC9-99CA-5B3E6A251817}" destId="{CBF23924-09C4-4ABA-A64E-D6B76641473A}" srcOrd="1" destOrd="4" presId="urn:microsoft.com/office/officeart/2005/8/layout/pyramid1"/>
    <dgm:cxn modelId="{F4AA2994-04D5-4E01-8CA6-4FB13A8CFD24}" srcId="{E5E3C651-5F16-4528-B80F-E65F4DB7D8E4}" destId="{4B60BD85-38D2-4CEE-BF1A-7B7CAD72E68B}" srcOrd="0" destOrd="0" parTransId="{3318F8D8-3753-4234-9D8A-F5306C340F13}" sibTransId="{85A7D99C-DBAA-4055-9518-5CEC37D3442E}"/>
    <dgm:cxn modelId="{BD331899-C4FD-44DC-A8AB-B52B71E05377}" srcId="{00F9C501-161C-46DF-8B69-49E0B4B5F271}" destId="{D8E023FE-C7E8-4BC9-99CA-5B3E6A251817}" srcOrd="4" destOrd="0" parTransId="{55667D3D-6F48-4838-8A5F-CB55814CA3A3}" sibTransId="{03390AAE-4B9C-420C-A9BD-ACB92A49A7BB}"/>
    <dgm:cxn modelId="{21B6069C-A893-44BF-A893-6CDF5E6E63F1}" type="presOf" srcId="{6DDC8836-5CF6-42AA-8D48-2BFDBB78B3CC}" destId="{23D0FF3E-1824-493E-A1E5-3DEA198DA29C}" srcOrd="0" destOrd="1" presId="urn:microsoft.com/office/officeart/2005/8/layout/pyramid1"/>
    <dgm:cxn modelId="{5024AFA2-3182-4387-A8FB-938E2F451183}" srcId="{00F9C501-161C-46DF-8B69-49E0B4B5F271}" destId="{289478A9-1E50-45B6-AF5D-E11D5978DE50}" srcOrd="3" destOrd="0" parTransId="{8F7A13A8-BB36-4C13-9457-3887D3A6C7F2}" sibTransId="{D6084F63-7189-4723-9466-779FBA50EAD9}"/>
    <dgm:cxn modelId="{610EE0A8-8512-44AA-B726-80402E0B3844}" type="presOf" srcId="{D8E023FE-C7E8-4BC9-99CA-5B3E6A251817}" destId="{23D0FF3E-1824-493E-A1E5-3DEA198DA29C}" srcOrd="0" destOrd="4" presId="urn:microsoft.com/office/officeart/2005/8/layout/pyramid1"/>
    <dgm:cxn modelId="{A5B47BB3-D4F7-45D8-A7F7-A40681949DC3}" type="presOf" srcId="{00F9C501-161C-46DF-8B69-49E0B4B5F271}" destId="{85A575DE-4CE9-4C5D-9CA1-A937BEEAAFC9}" srcOrd="1" destOrd="0" presId="urn:microsoft.com/office/officeart/2005/8/layout/pyramid1"/>
    <dgm:cxn modelId="{26C1B3B3-426D-4B0F-AC04-24935F2EEFDA}" type="presOf" srcId="{95C0E576-F0F5-4225-A849-B9D890C94A5C}" destId="{CBF23924-09C4-4ABA-A64E-D6B76641473A}" srcOrd="1" destOrd="5" presId="urn:microsoft.com/office/officeart/2005/8/layout/pyramid1"/>
    <dgm:cxn modelId="{36A0A2B6-8E26-49CC-ABF2-24A916AC529A}" type="presOf" srcId="{289478A9-1E50-45B6-AF5D-E11D5978DE50}" destId="{CBF23924-09C4-4ABA-A64E-D6B76641473A}" srcOrd="1" destOrd="3" presId="urn:microsoft.com/office/officeart/2005/8/layout/pyramid1"/>
    <dgm:cxn modelId="{E7F714BF-EDB2-4390-AE9A-F8CA2F9ECF85}" type="presOf" srcId="{553D2F3B-2DF1-499F-BAC6-7BD458E0BBC8}" destId="{1BCF8D97-8012-4D7D-9156-2E7E35085A4E}" srcOrd="1" destOrd="1" presId="urn:microsoft.com/office/officeart/2005/8/layout/pyramid1"/>
    <dgm:cxn modelId="{D5CC55C0-89EA-41AE-9564-50B41F7C0EC3}" srcId="{4B60BD85-38D2-4CEE-BF1A-7B7CAD72E68B}" destId="{AEFE8D21-7984-45C2-A0D5-D88639FFE6CC}" srcOrd="1" destOrd="0" parTransId="{9C3E9A5C-5FA0-4530-B2A1-ABBC2CDD84F2}" sibTransId="{5D0D02FB-7932-469D-85BA-D38765BDAD4C}"/>
    <dgm:cxn modelId="{BB6715C2-0624-4425-BC64-E9EBF8A1A196}" type="presOf" srcId="{B46B6AFD-DEDD-4BE4-98DA-D499B2D75D3B}" destId="{37D6EDB0-B1B3-4AE3-929B-965D3BAF659D}" srcOrd="0" destOrd="0" presId="urn:microsoft.com/office/officeart/2005/8/layout/pyramid1"/>
    <dgm:cxn modelId="{6A92FDC3-7934-4477-AD11-2029CD2984D7}" type="presOf" srcId="{94CBD8B4-87A2-4B48-9D37-59CBE89588FC}" destId="{1BCF8D97-8012-4D7D-9156-2E7E35085A4E}" srcOrd="1" destOrd="3" presId="urn:microsoft.com/office/officeart/2005/8/layout/pyramid1"/>
    <dgm:cxn modelId="{4BB806C5-1DAE-49A6-B2A5-47F8A659AB13}" type="presOf" srcId="{42C6EE16-F6E7-43A9-8700-F39EFD5676C8}" destId="{7BF8A6AC-F183-42CB-9BA8-9872DFD1B891}" srcOrd="0" destOrd="3" presId="urn:microsoft.com/office/officeart/2005/8/layout/pyramid1"/>
    <dgm:cxn modelId="{6A5B3CC7-3127-4E4B-B9D4-FAB1E40F8AA0}" srcId="{E5E3C651-5F16-4528-B80F-E65F4DB7D8E4}" destId="{D6280F25-E997-4CF3-9874-DCD54A86B1C3}" srcOrd="2" destOrd="0" parTransId="{472AE29F-9796-483F-8A7B-99450C2F7D88}" sibTransId="{68997D79-602F-4C1E-9F42-D56A6AC9D55A}"/>
    <dgm:cxn modelId="{E2CDFBCD-90F4-4C32-A6B0-DB14DA7397A9}" type="presOf" srcId="{E5E3C651-5F16-4528-B80F-E65F4DB7D8E4}" destId="{DC7347E8-29D7-4F55-AFE4-CDD900FB66CC}" srcOrd="0" destOrd="0" presId="urn:microsoft.com/office/officeart/2005/8/layout/pyramid1"/>
    <dgm:cxn modelId="{92A425D0-FC83-4E60-922A-41AF0DB057E5}" type="presOf" srcId="{AADE00A2-85D3-49E7-9689-D61E33CA01A5}" destId="{23D0FF3E-1824-493E-A1E5-3DEA198DA29C}" srcOrd="0" destOrd="2" presId="urn:microsoft.com/office/officeart/2005/8/layout/pyramid1"/>
    <dgm:cxn modelId="{2DC551D2-A79F-40A7-B3F4-4F533EC15627}" type="presOf" srcId="{289478A9-1E50-45B6-AF5D-E11D5978DE50}" destId="{23D0FF3E-1824-493E-A1E5-3DEA198DA29C}" srcOrd="0" destOrd="3" presId="urn:microsoft.com/office/officeart/2005/8/layout/pyramid1"/>
    <dgm:cxn modelId="{1039CED2-DF00-4B06-9419-0E6CB6AD7735}" srcId="{B46B6AFD-DEDD-4BE4-98DA-D499B2D75D3B}" destId="{5FF1BB10-2A81-4582-AC95-90990E18904E}" srcOrd="1" destOrd="0" parTransId="{62E4C622-9F27-49A8-9258-F473DCFAFA5E}" sibTransId="{5C26FD81-53BB-4AF7-AE25-A5565839DB9A}"/>
    <dgm:cxn modelId="{55366ED6-00CA-4361-B081-C1A4E956C452}" srcId="{D6280F25-E997-4CF3-9874-DCD54A86B1C3}" destId="{B46B6AFD-DEDD-4BE4-98DA-D499B2D75D3B}" srcOrd="0" destOrd="0" parTransId="{346A3F90-0367-46F4-B83B-FA2784A94FBC}" sibTransId="{12806A56-6743-4F37-BD48-34C504949377}"/>
    <dgm:cxn modelId="{2B6851D8-F1BC-47A3-913E-C5314FB69A84}" type="presOf" srcId="{42C6EE16-F6E7-43A9-8700-F39EFD5676C8}" destId="{95E67260-336E-414E-9873-E33ECA5CD681}" srcOrd="1" destOrd="3" presId="urn:microsoft.com/office/officeart/2005/8/layout/pyramid1"/>
    <dgm:cxn modelId="{A02FD4D8-02E0-4FE3-8262-FA811665B042}" srcId="{E5E3C651-5F16-4528-B80F-E65F4DB7D8E4}" destId="{00F9C501-161C-46DF-8B69-49E0B4B5F271}" srcOrd="1" destOrd="0" parTransId="{5E65771F-C0DB-46EE-9861-9694FC5CB272}" sibTransId="{4CC19282-A711-4956-8221-7A96B74E15B5}"/>
    <dgm:cxn modelId="{6DBE29DC-8887-45D6-A916-B26EA05D5269}" srcId="{00F9C501-161C-46DF-8B69-49E0B4B5F271}" destId="{95C0E576-F0F5-4225-A849-B9D890C94A5C}" srcOrd="5" destOrd="0" parTransId="{C296995B-4479-4EB2-985F-C2BFDA759FAC}" sibTransId="{2C44E83B-12C2-4862-965B-904931A6E080}"/>
    <dgm:cxn modelId="{CF7E10E3-5CB9-47BA-87DA-2EC2297F5F08}" srcId="{00F9C501-161C-46DF-8B69-49E0B4B5F271}" destId="{2E808F3A-994E-4C9A-8F8C-ECCA27FCB96F}" srcOrd="0" destOrd="0" parTransId="{C7B71E8D-6F76-4601-8791-660257647D94}" sibTransId="{3FC48EC6-86DA-402A-8D12-6818EFB66409}"/>
    <dgm:cxn modelId="{3A2F11E3-684C-41A3-A0AD-0498C5E38482}" type="presOf" srcId="{B46B6AFD-DEDD-4BE4-98DA-D499B2D75D3B}" destId="{1BCF8D97-8012-4D7D-9156-2E7E35085A4E}" srcOrd="1" destOrd="0" presId="urn:microsoft.com/office/officeart/2005/8/layout/pyramid1"/>
    <dgm:cxn modelId="{82AB64E4-1BED-43B8-B529-C6579A153C18}" type="presOf" srcId="{ED95E583-4F28-4904-A80A-EBFEE300F79A}" destId="{7BF8A6AC-F183-42CB-9BA8-9872DFD1B891}" srcOrd="0" destOrd="4" presId="urn:microsoft.com/office/officeart/2005/8/layout/pyramid1"/>
    <dgm:cxn modelId="{890732E5-A7E3-4BDF-9071-B3819ACD88F2}" type="presOf" srcId="{00F9C501-161C-46DF-8B69-49E0B4B5F271}" destId="{22302783-D3EB-4250-A4D1-9C03E1E11651}" srcOrd="0" destOrd="0" presId="urn:microsoft.com/office/officeart/2005/8/layout/pyramid1"/>
    <dgm:cxn modelId="{52D308E9-F2BC-4DDC-B504-366E269C2E36}" type="presOf" srcId="{2E808F3A-994E-4C9A-8F8C-ECCA27FCB96F}" destId="{23D0FF3E-1824-493E-A1E5-3DEA198DA29C}" srcOrd="0" destOrd="0" presId="urn:microsoft.com/office/officeart/2005/8/layout/pyramid1"/>
    <dgm:cxn modelId="{755E8CED-58DA-4E8D-8258-8176A5D1AEEE}" srcId="{B46B6AFD-DEDD-4BE4-98DA-D499B2D75D3B}" destId="{553D2F3B-2DF1-499F-BAC6-7BD458E0BBC8}" srcOrd="0" destOrd="0" parTransId="{58A52944-6975-4399-8E41-346AC9B92A73}" sibTransId="{5D7BD325-B82D-478B-A158-57A32AF47EB7}"/>
    <dgm:cxn modelId="{8052A6ED-2A1C-4A46-B9CC-43B6128255DD}" srcId="{4B60BD85-38D2-4CEE-BF1A-7B7CAD72E68B}" destId="{82687157-6410-41AA-8274-3D73D77D10EA}" srcOrd="0" destOrd="0" parTransId="{CD42F18B-70A1-4C9E-AA21-243BAC4EDC2D}" sibTransId="{2DBCFEC5-46A2-4F4F-B521-564DC80759FD}"/>
    <dgm:cxn modelId="{B3AA74F0-F48A-4424-B62D-1E3DB6C83862}" type="presOf" srcId="{95C0E576-F0F5-4225-A849-B9D890C94A5C}" destId="{23D0FF3E-1824-493E-A1E5-3DEA198DA29C}" srcOrd="0" destOrd="5" presId="urn:microsoft.com/office/officeart/2005/8/layout/pyramid1"/>
    <dgm:cxn modelId="{90D2C1F3-2496-420B-BEC7-586613D18EBA}" type="presOf" srcId="{6DDC8836-5CF6-42AA-8D48-2BFDBB78B3CC}" destId="{CBF23924-09C4-4ABA-A64E-D6B76641473A}" srcOrd="1" destOrd="1" presId="urn:microsoft.com/office/officeart/2005/8/layout/pyramid1"/>
    <dgm:cxn modelId="{95B1D6FD-F9F7-4906-90DA-B57210172775}" type="presParOf" srcId="{DC7347E8-29D7-4F55-AFE4-CDD900FB66CC}" destId="{F29ECBF1-9A71-48C6-8225-C9D3D45D401D}" srcOrd="0" destOrd="0" presId="urn:microsoft.com/office/officeart/2005/8/layout/pyramid1"/>
    <dgm:cxn modelId="{220E9F74-AE3E-40A3-8A84-FF3C4AE90345}" type="presParOf" srcId="{F29ECBF1-9A71-48C6-8225-C9D3D45D401D}" destId="{7BF8A6AC-F183-42CB-9BA8-9872DFD1B891}" srcOrd="0" destOrd="0" presId="urn:microsoft.com/office/officeart/2005/8/layout/pyramid1"/>
    <dgm:cxn modelId="{61461DFC-737E-4F2C-8ED8-B38333343334}" type="presParOf" srcId="{F29ECBF1-9A71-48C6-8225-C9D3D45D401D}" destId="{95E67260-336E-414E-9873-E33ECA5CD681}" srcOrd="1" destOrd="0" presId="urn:microsoft.com/office/officeart/2005/8/layout/pyramid1"/>
    <dgm:cxn modelId="{9FE012E1-9D9B-4A27-B376-A0B8119E442B}" type="presParOf" srcId="{F29ECBF1-9A71-48C6-8225-C9D3D45D401D}" destId="{AE160502-0B3B-4876-B0F6-D5A8AEE5F9F7}" srcOrd="2" destOrd="0" presId="urn:microsoft.com/office/officeart/2005/8/layout/pyramid1"/>
    <dgm:cxn modelId="{DAB652D0-3B81-4089-90B0-8000923B93A9}" type="presParOf" srcId="{F29ECBF1-9A71-48C6-8225-C9D3D45D401D}" destId="{ED6A401B-2797-4CB5-8B71-E55417699538}" srcOrd="3" destOrd="0" presId="urn:microsoft.com/office/officeart/2005/8/layout/pyramid1"/>
    <dgm:cxn modelId="{27BCDD95-6F18-4158-A288-86DF70886CAE}" type="presParOf" srcId="{DC7347E8-29D7-4F55-AFE4-CDD900FB66CC}" destId="{B5E77E5F-6C2D-4CB5-8F35-4A8BEB98F369}" srcOrd="1" destOrd="0" presId="urn:microsoft.com/office/officeart/2005/8/layout/pyramid1"/>
    <dgm:cxn modelId="{45DD60F1-7EBC-441F-85BF-F8AF2DFCC226}" type="presParOf" srcId="{B5E77E5F-6C2D-4CB5-8F35-4A8BEB98F369}" destId="{23D0FF3E-1824-493E-A1E5-3DEA198DA29C}" srcOrd="0" destOrd="0" presId="urn:microsoft.com/office/officeart/2005/8/layout/pyramid1"/>
    <dgm:cxn modelId="{D04EEFEB-33AD-4164-9464-1A2B428384B0}" type="presParOf" srcId="{B5E77E5F-6C2D-4CB5-8F35-4A8BEB98F369}" destId="{CBF23924-09C4-4ABA-A64E-D6B76641473A}" srcOrd="1" destOrd="0" presId="urn:microsoft.com/office/officeart/2005/8/layout/pyramid1"/>
    <dgm:cxn modelId="{444E3513-FEA6-4280-AC1F-219814216FCF}" type="presParOf" srcId="{B5E77E5F-6C2D-4CB5-8F35-4A8BEB98F369}" destId="{22302783-D3EB-4250-A4D1-9C03E1E11651}" srcOrd="2" destOrd="0" presId="urn:microsoft.com/office/officeart/2005/8/layout/pyramid1"/>
    <dgm:cxn modelId="{CF5BB39F-059F-4265-8A2D-230483A29444}" type="presParOf" srcId="{B5E77E5F-6C2D-4CB5-8F35-4A8BEB98F369}" destId="{85A575DE-4CE9-4C5D-9CA1-A937BEEAAFC9}" srcOrd="3" destOrd="0" presId="urn:microsoft.com/office/officeart/2005/8/layout/pyramid1"/>
    <dgm:cxn modelId="{2B62DA6C-614F-4ACF-A14F-B6B4BFE4CD8F}" type="presParOf" srcId="{DC7347E8-29D7-4F55-AFE4-CDD900FB66CC}" destId="{54503B15-C765-4900-8256-1C697F01FA18}" srcOrd="2" destOrd="0" presId="urn:microsoft.com/office/officeart/2005/8/layout/pyramid1"/>
    <dgm:cxn modelId="{87A1EF60-1587-4D35-B7C5-D7A11460BF17}" type="presParOf" srcId="{54503B15-C765-4900-8256-1C697F01FA18}" destId="{37D6EDB0-B1B3-4AE3-929B-965D3BAF659D}" srcOrd="0" destOrd="0" presId="urn:microsoft.com/office/officeart/2005/8/layout/pyramid1"/>
    <dgm:cxn modelId="{87D702CD-DC2D-4183-8E54-A1ECE6C1AD5F}" type="presParOf" srcId="{54503B15-C765-4900-8256-1C697F01FA18}" destId="{1BCF8D97-8012-4D7D-9156-2E7E35085A4E}" srcOrd="1" destOrd="0" presId="urn:microsoft.com/office/officeart/2005/8/layout/pyramid1"/>
    <dgm:cxn modelId="{E52CB2CA-8406-420C-A21B-7C2E2AE0B83B}" type="presParOf" srcId="{54503B15-C765-4900-8256-1C697F01FA18}" destId="{A1651961-3413-4D2B-A7DC-85DB41E3BA78}" srcOrd="2" destOrd="0" presId="urn:microsoft.com/office/officeart/2005/8/layout/pyramid1"/>
    <dgm:cxn modelId="{7BD8DADA-4369-4EC2-B570-A87CF6772D04}" type="presParOf" srcId="{54503B15-C765-4900-8256-1C697F01FA18}" destId="{4715E26B-8F4B-4EB7-A80A-3BE334DC4269}"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076B4-3CAA-4651-BA1B-50F5A8951F33}">
      <dsp:nvSpPr>
        <dsp:cNvPr id="0" name=""/>
        <dsp:cNvSpPr/>
      </dsp:nvSpPr>
      <dsp:spPr>
        <a:xfrm>
          <a:off x="3437" y="0"/>
          <a:ext cx="3937992" cy="41148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en-US" sz="4700" kern="1200" dirty="0"/>
            <a:t>Liberal</a:t>
          </a:r>
        </a:p>
      </dsp:txBody>
      <dsp:txXfrm>
        <a:off x="3437" y="1645920"/>
        <a:ext cx="3937992" cy="1645920"/>
      </dsp:txXfrm>
    </dsp:sp>
    <dsp:sp modelId="{4F16BF3B-D536-4FFC-8243-511977F140CF}">
      <dsp:nvSpPr>
        <dsp:cNvPr id="0" name=""/>
        <dsp:cNvSpPr/>
      </dsp:nvSpPr>
      <dsp:spPr>
        <a:xfrm>
          <a:off x="1287319" y="246888"/>
          <a:ext cx="1370228" cy="1370228"/>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1B090C-CDD8-4712-8606-8598068E81E5}">
      <dsp:nvSpPr>
        <dsp:cNvPr id="0" name=""/>
        <dsp:cNvSpPr/>
      </dsp:nvSpPr>
      <dsp:spPr>
        <a:xfrm>
          <a:off x="4059569" y="0"/>
          <a:ext cx="3937992" cy="41148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en-US" sz="4700" kern="1200" dirty="0"/>
            <a:t>Conservative</a:t>
          </a:r>
        </a:p>
      </dsp:txBody>
      <dsp:txXfrm>
        <a:off x="4059569" y="1645920"/>
        <a:ext cx="3937992" cy="1645920"/>
      </dsp:txXfrm>
    </dsp:sp>
    <dsp:sp modelId="{8C2011A5-0FC1-4334-90D3-DCD1C388B1E0}">
      <dsp:nvSpPr>
        <dsp:cNvPr id="0" name=""/>
        <dsp:cNvSpPr/>
      </dsp:nvSpPr>
      <dsp:spPr>
        <a:xfrm>
          <a:off x="5343451" y="246888"/>
          <a:ext cx="1370228" cy="1370228"/>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D08CA-FBB2-434C-9DF2-40999D04AA8B}">
      <dsp:nvSpPr>
        <dsp:cNvPr id="0" name=""/>
        <dsp:cNvSpPr/>
      </dsp:nvSpPr>
      <dsp:spPr>
        <a:xfrm>
          <a:off x="2577634" y="3465044"/>
          <a:ext cx="2697041" cy="617220"/>
        </a:xfrm>
        <a:prstGeom prst="leftRightArrow">
          <a:avLst/>
        </a:prstGeom>
        <a:solidFill>
          <a:schemeClr val="accent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8A6AC-F183-42CB-9BA8-9872DFD1B891}">
      <dsp:nvSpPr>
        <dsp:cNvPr id="0" name=""/>
        <dsp:cNvSpPr/>
      </dsp:nvSpPr>
      <dsp:spPr>
        <a:xfrm rot="10800000">
          <a:off x="3328801" y="0"/>
          <a:ext cx="6652765" cy="1639454"/>
        </a:xfrm>
        <a:prstGeom prst="nonIsoscelesTrapezoid">
          <a:avLst>
            <a:gd name="adj1" fmla="val 0"/>
            <a:gd name="adj2" fmla="val 68894"/>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Clergy of Roman Catholic Church</a:t>
          </a:r>
        </a:p>
        <a:p>
          <a:pPr marL="114300" lvl="1" indent="-114300" algn="l" defTabSz="533400">
            <a:lnSpc>
              <a:spcPct val="90000"/>
            </a:lnSpc>
            <a:spcBef>
              <a:spcPct val="0"/>
            </a:spcBef>
            <a:spcAft>
              <a:spcPct val="15000"/>
            </a:spcAft>
            <a:buChar char="•"/>
          </a:pPr>
          <a:r>
            <a:rPr lang="en-US" sz="1200" kern="1200" dirty="0"/>
            <a:t>1% of population</a:t>
          </a:r>
        </a:p>
        <a:p>
          <a:pPr marL="114300" lvl="1" indent="-114300" algn="l" defTabSz="533400">
            <a:lnSpc>
              <a:spcPct val="90000"/>
            </a:lnSpc>
            <a:spcBef>
              <a:spcPct val="0"/>
            </a:spcBef>
            <a:spcAft>
              <a:spcPct val="15000"/>
            </a:spcAft>
            <a:buChar char="•"/>
          </a:pPr>
          <a:r>
            <a:rPr lang="en-US" sz="1200" kern="1200" dirty="0"/>
            <a:t>Owned 10% of land</a:t>
          </a:r>
        </a:p>
        <a:p>
          <a:pPr marL="114300" lvl="1" indent="-114300" algn="l" defTabSz="533400">
            <a:lnSpc>
              <a:spcPct val="90000"/>
            </a:lnSpc>
            <a:spcBef>
              <a:spcPct val="0"/>
            </a:spcBef>
            <a:spcAft>
              <a:spcPct val="15000"/>
            </a:spcAft>
            <a:buChar char="•"/>
          </a:pPr>
          <a:r>
            <a:rPr lang="en-US" sz="1200" kern="1200" dirty="0"/>
            <a:t>Paid 2% of their income into taxes</a:t>
          </a:r>
        </a:p>
        <a:p>
          <a:pPr marL="114300" lvl="1" indent="-114300" algn="l" defTabSz="533400">
            <a:lnSpc>
              <a:spcPct val="90000"/>
            </a:lnSpc>
            <a:spcBef>
              <a:spcPct val="0"/>
            </a:spcBef>
            <a:spcAft>
              <a:spcPct val="15000"/>
            </a:spcAft>
            <a:buChar char="•"/>
          </a:pPr>
          <a:r>
            <a:rPr lang="en-US" sz="1200" kern="1200" dirty="0"/>
            <a:t>Provided education and relief services to the poor</a:t>
          </a:r>
        </a:p>
      </dsp:txBody>
      <dsp:txXfrm rot="10800000">
        <a:off x="4477724" y="0"/>
        <a:ext cx="5510371" cy="1639454"/>
      </dsp:txXfrm>
    </dsp:sp>
    <dsp:sp modelId="{AE160502-0B3B-4876-B0F6-D5A8AEE5F9F7}">
      <dsp:nvSpPr>
        <dsp:cNvPr id="0" name=""/>
        <dsp:cNvSpPr/>
      </dsp:nvSpPr>
      <dsp:spPr>
        <a:xfrm>
          <a:off x="2236908" y="0"/>
          <a:ext cx="2258968" cy="1639454"/>
        </a:xfrm>
        <a:prstGeom prst="trapezoid">
          <a:avLst>
            <a:gd name="adj" fmla="val 68894"/>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1</a:t>
          </a:r>
          <a:r>
            <a:rPr lang="en-US" sz="4500" kern="1200" baseline="30000" dirty="0"/>
            <a:t>st</a:t>
          </a:r>
          <a:r>
            <a:rPr lang="en-US" sz="4500" kern="1200" dirty="0"/>
            <a:t> Estate</a:t>
          </a:r>
        </a:p>
        <a:p>
          <a:pPr marL="0" lvl="0" indent="0" algn="ctr" defTabSz="2000250">
            <a:lnSpc>
              <a:spcPct val="90000"/>
            </a:lnSpc>
            <a:spcBef>
              <a:spcPct val="0"/>
            </a:spcBef>
            <a:spcAft>
              <a:spcPct val="35000"/>
            </a:spcAft>
            <a:buNone/>
          </a:pPr>
          <a:endParaRPr lang="en-US" sz="4500" kern="1200" dirty="0"/>
        </a:p>
      </dsp:txBody>
      <dsp:txXfrm>
        <a:off x="2236908" y="0"/>
        <a:ext cx="2258968" cy="1639454"/>
      </dsp:txXfrm>
    </dsp:sp>
    <dsp:sp modelId="{23D0FF3E-1824-493E-A1E5-3DEA198DA29C}">
      <dsp:nvSpPr>
        <dsp:cNvPr id="0" name=""/>
        <dsp:cNvSpPr/>
      </dsp:nvSpPr>
      <dsp:spPr>
        <a:xfrm rot="10800000">
          <a:off x="4495876" y="1639454"/>
          <a:ext cx="5448099" cy="1639454"/>
        </a:xfrm>
        <a:prstGeom prst="nonIsoscelesTrapezoid">
          <a:avLst>
            <a:gd name="adj1" fmla="val 0"/>
            <a:gd name="adj2" fmla="val 68894"/>
          </a:avLst>
        </a:prstGeom>
        <a:solidFill>
          <a:schemeClr val="lt1">
            <a:alpha val="90000"/>
            <a:hueOff val="0"/>
            <a:satOff val="0"/>
            <a:lumOff val="0"/>
            <a:alphaOff val="0"/>
          </a:schemeClr>
        </a:solidFill>
        <a:ln w="22225" cap="rnd" cmpd="sng" algn="ctr">
          <a:solidFill>
            <a:schemeClr val="accent2">
              <a:hueOff val="595867"/>
              <a:satOff val="3457"/>
              <a:lumOff val="3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Nobility (by birth)</a:t>
          </a:r>
        </a:p>
        <a:p>
          <a:pPr marL="114300" lvl="1" indent="-114300" algn="l" defTabSz="533400">
            <a:lnSpc>
              <a:spcPct val="90000"/>
            </a:lnSpc>
            <a:spcBef>
              <a:spcPct val="0"/>
            </a:spcBef>
            <a:spcAft>
              <a:spcPct val="15000"/>
            </a:spcAft>
            <a:buChar char="•"/>
          </a:pPr>
          <a:r>
            <a:rPr lang="en-US" sz="1200" kern="1200" dirty="0"/>
            <a:t>2% of population</a:t>
          </a:r>
        </a:p>
        <a:p>
          <a:pPr marL="114300" lvl="1" indent="-114300" algn="l" defTabSz="533400">
            <a:lnSpc>
              <a:spcPct val="90000"/>
            </a:lnSpc>
            <a:spcBef>
              <a:spcPct val="0"/>
            </a:spcBef>
            <a:spcAft>
              <a:spcPct val="15000"/>
            </a:spcAft>
            <a:buChar char="•"/>
          </a:pPr>
          <a:r>
            <a:rPr lang="en-US" sz="1200" kern="1200" dirty="0"/>
            <a:t>Owned 20% of land</a:t>
          </a:r>
        </a:p>
        <a:p>
          <a:pPr marL="114300" lvl="1" indent="-114300" algn="l" defTabSz="533400">
            <a:lnSpc>
              <a:spcPct val="90000"/>
            </a:lnSpc>
            <a:spcBef>
              <a:spcPct val="0"/>
            </a:spcBef>
            <a:spcAft>
              <a:spcPct val="15000"/>
            </a:spcAft>
            <a:buChar char="•"/>
          </a:pPr>
          <a:r>
            <a:rPr lang="en-US" sz="1200" kern="1200" dirty="0"/>
            <a:t>Paid little to no taxes</a:t>
          </a:r>
        </a:p>
        <a:p>
          <a:pPr marL="114300" lvl="1" indent="-114300" algn="l" defTabSz="533400">
            <a:lnSpc>
              <a:spcPct val="90000"/>
            </a:lnSpc>
            <a:spcBef>
              <a:spcPct val="0"/>
            </a:spcBef>
            <a:spcAft>
              <a:spcPct val="15000"/>
            </a:spcAft>
            <a:buChar char="•"/>
          </a:pPr>
          <a:r>
            <a:rPr lang="en-US" sz="1200" kern="1200" dirty="0"/>
            <a:t>Born into nobility – served on Louis’ court</a:t>
          </a:r>
        </a:p>
        <a:p>
          <a:pPr marL="114300" lvl="1" indent="-114300" algn="l" defTabSz="533400">
            <a:lnSpc>
              <a:spcPct val="90000"/>
            </a:lnSpc>
            <a:spcBef>
              <a:spcPct val="0"/>
            </a:spcBef>
            <a:spcAft>
              <a:spcPct val="15000"/>
            </a:spcAft>
            <a:buChar char="•"/>
          </a:pPr>
          <a:endParaRPr lang="en-US" sz="1200" kern="1200" dirty="0"/>
        </a:p>
      </dsp:txBody>
      <dsp:txXfrm rot="10800000">
        <a:off x="5625360" y="1639454"/>
        <a:ext cx="4318615" cy="1639454"/>
      </dsp:txXfrm>
    </dsp:sp>
    <dsp:sp modelId="{22302783-D3EB-4250-A4D1-9C03E1E11651}">
      <dsp:nvSpPr>
        <dsp:cNvPr id="0" name=""/>
        <dsp:cNvSpPr/>
      </dsp:nvSpPr>
      <dsp:spPr>
        <a:xfrm>
          <a:off x="1107424" y="1639454"/>
          <a:ext cx="4517936" cy="1639454"/>
        </a:xfrm>
        <a:prstGeom prst="trapezoid">
          <a:avLst>
            <a:gd name="adj" fmla="val 68894"/>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2</a:t>
          </a:r>
          <a:r>
            <a:rPr lang="en-US" sz="4500" kern="1200" baseline="30000" dirty="0"/>
            <a:t>nd</a:t>
          </a:r>
          <a:r>
            <a:rPr lang="en-US" sz="4500" kern="1200" dirty="0"/>
            <a:t> Estate</a:t>
          </a:r>
        </a:p>
      </dsp:txBody>
      <dsp:txXfrm>
        <a:off x="1898063" y="1639454"/>
        <a:ext cx="2936658" cy="1639454"/>
      </dsp:txXfrm>
    </dsp:sp>
    <dsp:sp modelId="{37D6EDB0-B1B3-4AE3-929B-965D3BAF659D}">
      <dsp:nvSpPr>
        <dsp:cNvPr id="0" name=""/>
        <dsp:cNvSpPr/>
      </dsp:nvSpPr>
      <dsp:spPr>
        <a:xfrm rot="10800000">
          <a:off x="5625360" y="3278909"/>
          <a:ext cx="4318615" cy="1639454"/>
        </a:xfrm>
        <a:prstGeom prst="nonIsoscelesTrapezoid">
          <a:avLst>
            <a:gd name="adj1" fmla="val 0"/>
            <a:gd name="adj2" fmla="val 68894"/>
          </a:avLst>
        </a:prstGeom>
        <a:solidFill>
          <a:schemeClr val="lt1">
            <a:alpha val="90000"/>
            <a:hueOff val="0"/>
            <a:satOff val="0"/>
            <a:lumOff val="0"/>
            <a:alphaOff val="0"/>
          </a:schemeClr>
        </a:solidFill>
        <a:ln w="22225" cap="rnd" cmpd="sng" algn="ctr">
          <a:solidFill>
            <a:schemeClr val="accent2">
              <a:hueOff val="1191735"/>
              <a:satOff val="6913"/>
              <a:lumOff val="6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97% of population – 50% of income into taxes</a:t>
          </a:r>
        </a:p>
        <a:p>
          <a:pPr marL="228600" lvl="2" indent="-114300" algn="l" defTabSz="533400">
            <a:lnSpc>
              <a:spcPct val="90000"/>
            </a:lnSpc>
            <a:spcBef>
              <a:spcPct val="0"/>
            </a:spcBef>
            <a:spcAft>
              <a:spcPct val="15000"/>
            </a:spcAft>
            <a:buChar char="•"/>
          </a:pPr>
          <a:r>
            <a:rPr lang="en-US" sz="1200" kern="1200" dirty="0"/>
            <a:t>Bourgeoisie – wealthy and educated “middle class” believed in Enlightenment ideas, (bankers, business owners, merchants)</a:t>
          </a:r>
        </a:p>
        <a:p>
          <a:pPr marL="228600" lvl="2" indent="-114300" algn="l" defTabSz="533400">
            <a:lnSpc>
              <a:spcPct val="90000"/>
            </a:lnSpc>
            <a:spcBef>
              <a:spcPct val="0"/>
            </a:spcBef>
            <a:spcAft>
              <a:spcPct val="15000"/>
            </a:spcAft>
            <a:buChar char="•"/>
          </a:pPr>
          <a:r>
            <a:rPr lang="en-US" sz="1200" kern="1200" dirty="0"/>
            <a:t>Urban Workers (laborers, apprentices, and domestic servants, artisans)</a:t>
          </a:r>
        </a:p>
        <a:p>
          <a:pPr marL="228600" lvl="2" indent="-114300" algn="l" defTabSz="533400">
            <a:lnSpc>
              <a:spcPct val="90000"/>
            </a:lnSpc>
            <a:spcBef>
              <a:spcPct val="0"/>
            </a:spcBef>
            <a:spcAft>
              <a:spcPct val="15000"/>
            </a:spcAft>
            <a:buChar char="•"/>
          </a:pPr>
          <a:r>
            <a:rPr lang="en-US" sz="1200" kern="1200" dirty="0"/>
            <a:t>Peasants – consisted of 80% of population (26 million </a:t>
          </a:r>
          <a:r>
            <a:rPr lang="en-US" sz="1200" kern="1200" dirty="0" err="1"/>
            <a:t>ppl</a:t>
          </a:r>
          <a:r>
            <a:rPr lang="en-US" sz="1200" kern="1200" dirty="0"/>
            <a:t>) worked the land</a:t>
          </a:r>
        </a:p>
      </dsp:txBody>
      <dsp:txXfrm rot="10800000">
        <a:off x="6754844" y="3278909"/>
        <a:ext cx="3189131" cy="1639454"/>
      </dsp:txXfrm>
    </dsp:sp>
    <dsp:sp modelId="{A1651961-3413-4D2B-A7DC-85DB41E3BA78}">
      <dsp:nvSpPr>
        <dsp:cNvPr id="0" name=""/>
        <dsp:cNvSpPr/>
      </dsp:nvSpPr>
      <dsp:spPr>
        <a:xfrm>
          <a:off x="-22059" y="3278909"/>
          <a:ext cx="6776904" cy="1639454"/>
        </a:xfrm>
        <a:prstGeom prst="trapezoid">
          <a:avLst>
            <a:gd name="adj" fmla="val 68894"/>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3</a:t>
          </a:r>
          <a:r>
            <a:rPr lang="en-US" sz="4500" kern="1200" baseline="30000" dirty="0"/>
            <a:t>rd</a:t>
          </a:r>
          <a:r>
            <a:rPr lang="en-US" sz="4500" kern="1200" dirty="0"/>
            <a:t> Estate</a:t>
          </a:r>
        </a:p>
      </dsp:txBody>
      <dsp:txXfrm>
        <a:off x="1163898" y="3278909"/>
        <a:ext cx="4404987" cy="163945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5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576"/>
          </a:xfrm>
          <a:prstGeom prst="rect">
            <a:avLst/>
          </a:prstGeom>
        </p:spPr>
        <p:txBody>
          <a:bodyPr vert="horz" lIns="91440" tIns="45720" rIns="91440" bIns="45720" rtlCol="0"/>
          <a:lstStyle>
            <a:lvl1pPr algn="r">
              <a:defRPr sz="1200"/>
            </a:lvl1pPr>
          </a:lstStyle>
          <a:p>
            <a:fld id="{BAE396D9-6450-44C4-BCB0-1885434EBA84}" type="datetimeFigureOut">
              <a:rPr lang="en-US" smtClean="0"/>
              <a:t>3/10/2020</a:t>
            </a:fld>
            <a:endParaRPr lang="en-US"/>
          </a:p>
        </p:txBody>
      </p:sp>
      <p:sp>
        <p:nvSpPr>
          <p:cNvPr id="4" name="Footer Placeholder 3"/>
          <p:cNvSpPr>
            <a:spLocks noGrp="1"/>
          </p:cNvSpPr>
          <p:nvPr>
            <p:ph type="ftr" sz="quarter" idx="2"/>
          </p:nvPr>
        </p:nvSpPr>
        <p:spPr>
          <a:xfrm>
            <a:off x="0" y="8737989"/>
            <a:ext cx="2971800" cy="461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9"/>
            <a:ext cx="2971800" cy="461575"/>
          </a:xfrm>
          <a:prstGeom prst="rect">
            <a:avLst/>
          </a:prstGeom>
        </p:spPr>
        <p:txBody>
          <a:bodyPr vert="horz" lIns="91440" tIns="45720" rIns="91440" bIns="45720" rtlCol="0" anchor="b"/>
          <a:lstStyle>
            <a:lvl1pPr algn="r">
              <a:defRPr sz="1200"/>
            </a:lvl1pPr>
          </a:lstStyle>
          <a:p>
            <a:fld id="{21EB02EE-4EAA-4119-8CC7-687EFB9AD507}" type="slidenum">
              <a:rPr lang="en-US" smtClean="0"/>
              <a:t>‹#›</a:t>
            </a:fld>
            <a:endParaRPr lang="en-US"/>
          </a:p>
        </p:txBody>
      </p:sp>
    </p:spTree>
    <p:extLst>
      <p:ext uri="{BB962C8B-B14F-4D97-AF65-F5344CB8AC3E}">
        <p14:creationId xmlns:p14="http://schemas.microsoft.com/office/powerpoint/2010/main" val="21031435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3/10/2020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wXsZbkt0yq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fOki3qAZe4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2SpD6JV9C0" TargetMode="External"/><Relationship Id="rId2" Type="http://schemas.openxmlformats.org/officeDocument/2006/relationships/hyperlink" Target="https://www.youtube.com/watch?v=NwlBxYyjrq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vimeo.com/19800064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ZfRaWAtBV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American &amp; French Revolution </a:t>
            </a:r>
          </a:p>
        </p:txBody>
      </p:sp>
      <p:sp>
        <p:nvSpPr>
          <p:cNvPr id="3" name="Subtitle 2"/>
          <p:cNvSpPr>
            <a:spLocks noGrp="1"/>
          </p:cNvSpPr>
          <p:nvPr>
            <p:ph type="subTitle" idx="1"/>
          </p:nvPr>
        </p:nvSpPr>
        <p:spPr/>
        <p:txBody>
          <a:bodyPr/>
          <a:lstStyle/>
          <a:p>
            <a:r>
              <a:rPr lang="en-US" dirty="0"/>
              <a:t>APWH: Beemon</a:t>
            </a:r>
          </a:p>
        </p:txBody>
      </p:sp>
    </p:spTree>
    <p:extLst>
      <p:ext uri="{BB962C8B-B14F-4D97-AF65-F5344CB8AC3E}">
        <p14:creationId xmlns:p14="http://schemas.microsoft.com/office/powerpoint/2010/main" val="155786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French Revolution! </a:t>
            </a:r>
          </a:p>
        </p:txBody>
      </p:sp>
      <p:sp>
        <p:nvSpPr>
          <p:cNvPr id="5" name="Text Placeholder 4"/>
          <p:cNvSpPr>
            <a:spLocks noGrp="1"/>
          </p:cNvSpPr>
          <p:nvPr>
            <p:ph type="body" idx="1"/>
          </p:nvPr>
        </p:nvSpPr>
        <p:spPr/>
        <p:txBody>
          <a:bodyPr/>
          <a:lstStyle/>
          <a:p>
            <a:r>
              <a:rPr lang="en-US" b="1" dirty="0" err="1"/>
              <a:t>Liberté</a:t>
            </a:r>
            <a:r>
              <a:rPr lang="en-US" dirty="0"/>
              <a:t>, </a:t>
            </a:r>
            <a:r>
              <a:rPr lang="en-US" b="1" dirty="0" err="1"/>
              <a:t>égalité</a:t>
            </a:r>
            <a:r>
              <a:rPr lang="en-US" dirty="0"/>
              <a:t>, </a:t>
            </a:r>
            <a:r>
              <a:rPr lang="en-US" b="1" dirty="0" err="1"/>
              <a:t>fraternité</a:t>
            </a:r>
            <a:endParaRPr lang="en-US" dirty="0"/>
          </a:p>
        </p:txBody>
      </p:sp>
    </p:spTree>
    <p:extLst>
      <p:ext uri="{BB962C8B-B14F-4D97-AF65-F5344CB8AC3E}">
        <p14:creationId xmlns:p14="http://schemas.microsoft.com/office/powerpoint/2010/main" val="417706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Causes of the French Revolution </a:t>
            </a:r>
          </a:p>
        </p:txBody>
      </p:sp>
      <p:sp>
        <p:nvSpPr>
          <p:cNvPr id="5" name="Content Placeholder 4"/>
          <p:cNvSpPr>
            <a:spLocks noGrp="1"/>
          </p:cNvSpPr>
          <p:nvPr>
            <p:ph idx="1"/>
          </p:nvPr>
        </p:nvSpPr>
        <p:spPr>
          <a:xfrm>
            <a:off x="581193" y="2180496"/>
            <a:ext cx="1506226" cy="3678303"/>
          </a:xfrm>
        </p:spPr>
        <p:txBody>
          <a:bodyPr/>
          <a:lstStyle/>
          <a:p>
            <a:r>
              <a:rPr lang="en-US" dirty="0"/>
              <a:t>Unequal social structure w/ tax burden</a:t>
            </a:r>
          </a:p>
          <a:p>
            <a:r>
              <a:rPr lang="en-US" dirty="0"/>
              <a:t>Poor leadership </a:t>
            </a:r>
          </a:p>
          <a:p>
            <a:r>
              <a:rPr lang="en-US" dirty="0"/>
              <a:t>Hangry peasants </a:t>
            </a:r>
          </a:p>
          <a:p>
            <a:r>
              <a:rPr lang="en-US" dirty="0"/>
              <a:t>DEBT</a:t>
            </a:r>
          </a:p>
          <a:p>
            <a:endParaRPr lang="en-US" dirty="0"/>
          </a:p>
        </p:txBody>
      </p:sp>
      <p:graphicFrame>
        <p:nvGraphicFramePr>
          <p:cNvPr id="7" name="Diagram 6"/>
          <p:cNvGraphicFramePr/>
          <p:nvPr>
            <p:extLst>
              <p:ext uri="{D42A27DB-BD31-4B8C-83A1-F6EECF244321}">
                <p14:modId xmlns:p14="http://schemas.microsoft.com/office/powerpoint/2010/main" val="3189000989"/>
              </p:ext>
            </p:extLst>
          </p:nvPr>
        </p:nvGraphicFramePr>
        <p:xfrm>
          <a:off x="2087419" y="1939636"/>
          <a:ext cx="9966036" cy="4918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365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BFA5-E026-47B9-AE6F-19A76C30AF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DC717E-151B-409B-8D07-885E4EA48414}"/>
              </a:ext>
            </a:extLst>
          </p:cNvPr>
          <p:cNvSpPr>
            <a:spLocks noGrp="1"/>
          </p:cNvSpPr>
          <p:nvPr>
            <p:ph idx="1"/>
          </p:nvPr>
        </p:nvSpPr>
        <p:spPr/>
        <p:txBody>
          <a:bodyPr/>
          <a:lstStyle/>
          <a:p>
            <a:pPr lvl="0"/>
            <a:r>
              <a:rPr lang="en-US" sz="2800" dirty="0"/>
              <a:t>97% of population – 50% of income into taxes</a:t>
            </a:r>
          </a:p>
          <a:p>
            <a:pPr lvl="1"/>
            <a:r>
              <a:rPr lang="en-US" sz="2400" dirty="0"/>
              <a:t>Bourgeoisie – wealthy and educated “middle class” believed in Enlightenment ideas, (bankers, business owners, merchants)</a:t>
            </a:r>
          </a:p>
          <a:p>
            <a:pPr lvl="1"/>
            <a:r>
              <a:rPr lang="en-US" sz="2400" dirty="0"/>
              <a:t>Urban Workers (laborers, apprentices, and domestic servants, artisans)</a:t>
            </a:r>
          </a:p>
          <a:p>
            <a:pPr lvl="1"/>
            <a:r>
              <a:rPr lang="en-US" sz="2400" dirty="0"/>
              <a:t>Peasants – consisted of 80% of population (26 million ppl) worked the land</a:t>
            </a:r>
          </a:p>
          <a:p>
            <a:endParaRPr lang="en-US" dirty="0"/>
          </a:p>
        </p:txBody>
      </p:sp>
    </p:spTree>
    <p:extLst>
      <p:ext uri="{BB962C8B-B14F-4D97-AF65-F5344CB8AC3E}">
        <p14:creationId xmlns:p14="http://schemas.microsoft.com/office/powerpoint/2010/main" val="108083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events of the French Revolution </a:t>
            </a:r>
          </a:p>
        </p:txBody>
      </p:sp>
      <p:sp>
        <p:nvSpPr>
          <p:cNvPr id="3" name="Content Placeholder 2"/>
          <p:cNvSpPr>
            <a:spLocks noGrp="1"/>
          </p:cNvSpPr>
          <p:nvPr>
            <p:ph idx="1"/>
          </p:nvPr>
        </p:nvSpPr>
        <p:spPr/>
        <p:txBody>
          <a:bodyPr>
            <a:normAutofit lnSpcReduction="10000"/>
          </a:bodyPr>
          <a:lstStyle/>
          <a:p>
            <a:r>
              <a:rPr lang="en-US" dirty="0"/>
              <a:t>May 1789: Call of the Estates General Meeting </a:t>
            </a:r>
          </a:p>
          <a:p>
            <a:r>
              <a:rPr lang="en-US" dirty="0"/>
              <a:t>June 1789: Tennis Court Oath </a:t>
            </a:r>
          </a:p>
          <a:p>
            <a:r>
              <a:rPr lang="en-US" dirty="0"/>
              <a:t>July 1789: Storming of the Bastille </a:t>
            </a:r>
          </a:p>
          <a:p>
            <a:r>
              <a:rPr lang="en-US" dirty="0"/>
              <a:t>August 1789: </a:t>
            </a:r>
            <a:r>
              <a:rPr lang="en-US" i="1" dirty="0"/>
              <a:t>Declaration of the Rights of Man </a:t>
            </a:r>
          </a:p>
          <a:p>
            <a:r>
              <a:rPr lang="en-US" dirty="0"/>
              <a:t>October 1789: March on Versailles </a:t>
            </a:r>
          </a:p>
          <a:p>
            <a:r>
              <a:rPr lang="en-US" dirty="0"/>
              <a:t>June 1791: Attempt to flee by the royal family </a:t>
            </a:r>
          </a:p>
          <a:p>
            <a:r>
              <a:rPr lang="en-US" dirty="0"/>
              <a:t>January 1793: Execution of the King </a:t>
            </a:r>
          </a:p>
          <a:p>
            <a:r>
              <a:rPr lang="en-US" dirty="0"/>
              <a:t>September 1793-July 1794: Robespierre and the Reign of Terror</a:t>
            </a:r>
          </a:p>
          <a:p>
            <a:r>
              <a:rPr lang="en-US" dirty="0"/>
              <a:t>July 1794: Execution of Robespierre </a:t>
            </a:r>
          </a:p>
          <a:p>
            <a:endParaRPr lang="en-US" dirty="0"/>
          </a:p>
        </p:txBody>
      </p:sp>
      <p:pic>
        <p:nvPicPr>
          <p:cNvPr id="1030" name="Picture 6" descr="Image result for louis xvi and marie antoin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223" y="1785071"/>
            <a:ext cx="3449702" cy="27597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obespier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732" y="1198771"/>
            <a:ext cx="209550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guillot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132" y="4436226"/>
            <a:ext cx="3505199" cy="242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6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Image result for tennis court o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73" y="1924145"/>
            <a:ext cx="6223660" cy="3700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2nd continental con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117" y="1924145"/>
            <a:ext cx="5649954" cy="370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5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Fun Video break</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9558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Napoleon Bonaparte</a:t>
            </a:r>
          </a:p>
        </p:txBody>
      </p:sp>
      <p:sp>
        <p:nvSpPr>
          <p:cNvPr id="3" name="Content Placeholder 2"/>
          <p:cNvSpPr>
            <a:spLocks noGrp="1"/>
          </p:cNvSpPr>
          <p:nvPr>
            <p:ph idx="1"/>
          </p:nvPr>
        </p:nvSpPr>
        <p:spPr>
          <a:xfrm>
            <a:off x="581192" y="1789032"/>
            <a:ext cx="11029615" cy="5411869"/>
          </a:xfrm>
        </p:spPr>
        <p:txBody>
          <a:bodyPr numCol="2">
            <a:normAutofit/>
          </a:bodyPr>
          <a:lstStyle/>
          <a:p>
            <a:r>
              <a:rPr lang="en-US" sz="2000" dirty="0"/>
              <a:t>Graduate of </a:t>
            </a:r>
            <a:r>
              <a:rPr lang="en-US" sz="2000" i="1" dirty="0" err="1"/>
              <a:t>Ecole</a:t>
            </a:r>
            <a:r>
              <a:rPr lang="en-US" sz="2000" i="1" dirty="0"/>
              <a:t> </a:t>
            </a:r>
            <a:r>
              <a:rPr lang="en-US" sz="2000" i="1" dirty="0" err="1"/>
              <a:t>Militaire</a:t>
            </a:r>
            <a:r>
              <a:rPr lang="en-US" sz="2000" i="1" dirty="0"/>
              <a:t> </a:t>
            </a:r>
          </a:p>
          <a:p>
            <a:r>
              <a:rPr lang="en-US" sz="2000" dirty="0"/>
              <a:t>Promoted to General of the Army of the West (1795) </a:t>
            </a:r>
          </a:p>
          <a:p>
            <a:r>
              <a:rPr lang="en-US" sz="2000" dirty="0"/>
              <a:t>Invasion of Egypt (1798) </a:t>
            </a:r>
          </a:p>
          <a:p>
            <a:r>
              <a:rPr lang="en-US" sz="2000" dirty="0"/>
              <a:t>1799: </a:t>
            </a:r>
            <a:r>
              <a:rPr lang="en-US" sz="2400" b="1" dirty="0">
                <a:solidFill>
                  <a:srgbClr val="FF0000"/>
                </a:solidFill>
              </a:rPr>
              <a:t>Coup </a:t>
            </a:r>
            <a:r>
              <a:rPr lang="en-US" sz="2400" b="1" dirty="0" err="1">
                <a:solidFill>
                  <a:srgbClr val="FF0000"/>
                </a:solidFill>
              </a:rPr>
              <a:t>D’Etat</a:t>
            </a:r>
            <a:r>
              <a:rPr lang="en-US" sz="2400" b="1" dirty="0">
                <a:solidFill>
                  <a:srgbClr val="FF0000"/>
                </a:solidFill>
              </a:rPr>
              <a:t> </a:t>
            </a:r>
            <a:r>
              <a:rPr lang="en-US" sz="2000" dirty="0">
                <a:sym typeface="Wingdings" panose="05000000000000000000" pitchFamily="2" charset="2"/>
              </a:rPr>
              <a:t> First Counsel</a:t>
            </a:r>
          </a:p>
          <a:p>
            <a:r>
              <a:rPr lang="en-US" sz="2000" b="1" u="sng" dirty="0">
                <a:sym typeface="Wingdings" panose="05000000000000000000" pitchFamily="2" charset="2"/>
              </a:rPr>
              <a:t>Reforms: </a:t>
            </a:r>
          </a:p>
          <a:p>
            <a:pPr lvl="1"/>
            <a:r>
              <a:rPr lang="en-US" sz="1800" b="1" dirty="0">
                <a:sym typeface="Wingdings" panose="05000000000000000000" pitchFamily="2" charset="2"/>
              </a:rPr>
              <a:t>Concordat</a:t>
            </a:r>
            <a:r>
              <a:rPr lang="en-US" sz="1800" dirty="0">
                <a:sym typeface="Wingdings" panose="05000000000000000000" pitchFamily="2" charset="2"/>
              </a:rPr>
              <a:t> with RCC </a:t>
            </a:r>
          </a:p>
          <a:p>
            <a:pPr lvl="1"/>
            <a:r>
              <a:rPr lang="en-US" sz="1800" b="1" dirty="0" err="1">
                <a:sym typeface="Wingdings" panose="05000000000000000000" pitchFamily="2" charset="2"/>
              </a:rPr>
              <a:t>Lycees</a:t>
            </a:r>
            <a:r>
              <a:rPr lang="en-US" sz="1800" dirty="0">
                <a:sym typeface="Wingdings" panose="05000000000000000000" pitchFamily="2" charset="2"/>
              </a:rPr>
              <a:t> est.</a:t>
            </a:r>
          </a:p>
          <a:p>
            <a:pPr lvl="1"/>
            <a:r>
              <a:rPr lang="en-US" sz="1800" b="1" dirty="0">
                <a:sym typeface="Wingdings" panose="05000000000000000000" pitchFamily="2" charset="2"/>
              </a:rPr>
              <a:t>Napoleonic Code </a:t>
            </a:r>
            <a:r>
              <a:rPr lang="en-US" sz="1800" dirty="0">
                <a:sym typeface="Wingdings" panose="05000000000000000000" pitchFamily="2" charset="2"/>
              </a:rPr>
              <a:t>(First Counsel for life) </a:t>
            </a:r>
          </a:p>
          <a:p>
            <a:pPr lvl="1"/>
            <a:r>
              <a:rPr lang="en-US" sz="1800" dirty="0">
                <a:sym typeface="Wingdings" panose="05000000000000000000" pitchFamily="2" charset="2"/>
              </a:rPr>
              <a:t>LA Territory </a:t>
            </a:r>
          </a:p>
          <a:p>
            <a:r>
              <a:rPr lang="en-US" sz="2000" dirty="0">
                <a:sym typeface="Wingdings" panose="05000000000000000000" pitchFamily="2" charset="2"/>
              </a:rPr>
              <a:t>Becomes </a:t>
            </a:r>
            <a:r>
              <a:rPr lang="en-US" sz="2800" b="1" dirty="0">
                <a:solidFill>
                  <a:srgbClr val="7030A0"/>
                </a:solidFill>
                <a:sym typeface="Wingdings" panose="05000000000000000000" pitchFamily="2" charset="2"/>
              </a:rPr>
              <a:t>Emperor</a:t>
            </a:r>
            <a:r>
              <a:rPr lang="en-US" sz="2000" dirty="0">
                <a:sym typeface="Wingdings" panose="05000000000000000000" pitchFamily="2" charset="2"/>
              </a:rPr>
              <a:t> (1804)</a:t>
            </a:r>
          </a:p>
          <a:p>
            <a:pPr marL="0" indent="0">
              <a:buNone/>
            </a:pPr>
            <a:endParaRPr lang="en-US" sz="2000" dirty="0">
              <a:sym typeface="Wingdings" panose="05000000000000000000" pitchFamily="2" charset="2"/>
            </a:endParaRPr>
          </a:p>
          <a:p>
            <a:r>
              <a:rPr lang="en-US" sz="2000" b="1" u="sng" dirty="0">
                <a:sym typeface="Wingdings" panose="05000000000000000000" pitchFamily="2" charset="2"/>
              </a:rPr>
              <a:t>Downfall</a:t>
            </a:r>
            <a:r>
              <a:rPr lang="en-US" sz="2000" dirty="0">
                <a:sym typeface="Wingdings" panose="05000000000000000000" pitchFamily="2" charset="2"/>
              </a:rPr>
              <a:t>: </a:t>
            </a:r>
          </a:p>
          <a:p>
            <a:pPr lvl="1"/>
            <a:r>
              <a:rPr lang="en-US" sz="1800" dirty="0">
                <a:sym typeface="Wingdings" panose="05000000000000000000" pitchFamily="2" charset="2"/>
              </a:rPr>
              <a:t>Haitian Failure </a:t>
            </a:r>
          </a:p>
          <a:p>
            <a:pPr lvl="1"/>
            <a:r>
              <a:rPr lang="en-US" sz="1800" dirty="0">
                <a:sym typeface="Wingdings" panose="05000000000000000000" pitchFamily="2" charset="2"/>
              </a:rPr>
              <a:t>CONTINENTAL SYSTEM </a:t>
            </a:r>
          </a:p>
          <a:p>
            <a:pPr lvl="1"/>
            <a:r>
              <a:rPr lang="en-US" sz="1800" dirty="0">
                <a:sym typeface="Wingdings" panose="05000000000000000000" pitchFamily="2" charset="2"/>
              </a:rPr>
              <a:t>Peninsular War – 1807</a:t>
            </a:r>
          </a:p>
          <a:p>
            <a:pPr lvl="1"/>
            <a:r>
              <a:rPr lang="en-US" sz="1800" dirty="0">
                <a:sym typeface="Wingdings" panose="05000000000000000000" pitchFamily="2" charset="2"/>
              </a:rPr>
              <a:t>Invasion of </a:t>
            </a:r>
            <a:r>
              <a:rPr lang="en-US" sz="2400" b="1" dirty="0">
                <a:solidFill>
                  <a:schemeClr val="accent5">
                    <a:lumMod val="75000"/>
                  </a:schemeClr>
                </a:solidFill>
                <a:sym typeface="Wingdings" panose="05000000000000000000" pitchFamily="2" charset="2"/>
              </a:rPr>
              <a:t>Russia</a:t>
            </a:r>
            <a:r>
              <a:rPr lang="en-US" sz="1800" dirty="0">
                <a:sym typeface="Wingdings" panose="05000000000000000000" pitchFamily="2" charset="2"/>
              </a:rPr>
              <a:t> – 1812</a:t>
            </a:r>
          </a:p>
          <a:p>
            <a:r>
              <a:rPr lang="en-US" sz="2000" dirty="0">
                <a:sym typeface="Wingdings" panose="05000000000000000000" pitchFamily="2" charset="2"/>
              </a:rPr>
              <a:t>Exile to Elba – 1814</a:t>
            </a:r>
          </a:p>
          <a:p>
            <a:r>
              <a:rPr lang="en-US" sz="2000" dirty="0">
                <a:sym typeface="Wingdings" panose="05000000000000000000" pitchFamily="2" charset="2"/>
              </a:rPr>
              <a:t>100 Days – March 1815</a:t>
            </a:r>
          </a:p>
          <a:p>
            <a:r>
              <a:rPr lang="en-US" sz="2800" b="1" dirty="0">
                <a:solidFill>
                  <a:srgbClr val="C00000"/>
                </a:solidFill>
                <a:sym typeface="Wingdings" panose="05000000000000000000" pitchFamily="2" charset="2"/>
              </a:rPr>
              <a:t>Waterloo</a:t>
            </a:r>
            <a:r>
              <a:rPr lang="en-US" sz="2000" dirty="0">
                <a:sym typeface="Wingdings" panose="05000000000000000000" pitchFamily="2" charset="2"/>
              </a:rPr>
              <a:t> – June 1815</a:t>
            </a:r>
          </a:p>
          <a:p>
            <a:r>
              <a:rPr lang="en-US" sz="2000" dirty="0">
                <a:sym typeface="Wingdings" panose="05000000000000000000" pitchFamily="2" charset="2"/>
              </a:rPr>
              <a:t>Exiled to Saint Helena – 1815 </a:t>
            </a:r>
          </a:p>
          <a:p>
            <a:endParaRPr lang="en-US" dirty="0"/>
          </a:p>
          <a:p>
            <a:endParaRPr lang="en-US" dirty="0"/>
          </a:p>
        </p:txBody>
      </p:sp>
      <p:pic>
        <p:nvPicPr>
          <p:cNvPr id="3074" name="Picture 2" descr="Image result for napoleon bonaparte on ho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49" y="6067425"/>
            <a:ext cx="5773947" cy="7034593"/>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1 3"/>
          <p:cNvSpPr/>
          <p:nvPr/>
        </p:nvSpPr>
        <p:spPr>
          <a:xfrm>
            <a:off x="6936522" y="5752562"/>
            <a:ext cx="7418717" cy="52017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6000" dirty="0"/>
              <a:t>coup </a:t>
            </a:r>
            <a:r>
              <a:rPr lang="en-US" sz="6000" dirty="0" err="1"/>
              <a:t>d'etat</a:t>
            </a:r>
            <a:endParaRPr lang="en-US" sz="6000" dirty="0"/>
          </a:p>
        </p:txBody>
      </p:sp>
    </p:spTree>
    <p:extLst>
      <p:ext uri="{BB962C8B-B14F-4D97-AF65-F5344CB8AC3E}">
        <p14:creationId xmlns:p14="http://schemas.microsoft.com/office/powerpoint/2010/main" val="3141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4"/>
                                        </p:tgtEl>
                                      </p:cBhvr>
                                    </p:animEffect>
                                    <p:anim calcmode="lin" valueType="num">
                                      <p:cBhvr>
                                        <p:cTn id="13" dur="1000"/>
                                        <p:tgtEl>
                                          <p:spTgt spid="4"/>
                                        </p:tgtEl>
                                        <p:attrNameLst>
                                          <p:attrName>ppt_x</p:attrName>
                                        </p:attrNameLst>
                                      </p:cBhvr>
                                      <p:tavLst>
                                        <p:tav tm="0">
                                          <p:val>
                                            <p:strVal val="ppt_x"/>
                                          </p:val>
                                        </p:tav>
                                        <p:tav tm="100000">
                                          <p:val>
                                            <p:strVal val="ppt_x"/>
                                          </p:val>
                                        </p:tav>
                                      </p:tavLst>
                                    </p:anim>
                                    <p:anim calcmode="lin" valueType="num">
                                      <p:cBhvr>
                                        <p:cTn id="14" dur="1000"/>
                                        <p:tgtEl>
                                          <p:spTgt spid="4"/>
                                        </p:tgtEl>
                                        <p:attrNameLst>
                                          <p:attrName>ppt_y</p:attrName>
                                        </p:attrNameLst>
                                      </p:cBhvr>
                                      <p:tavLst>
                                        <p:tav tm="0">
                                          <p:val>
                                            <p:strVal val="ppt_y"/>
                                          </p:val>
                                        </p:tav>
                                        <p:tav tm="100000">
                                          <p:val>
                                            <p:strVal val="ppt_y+.1"/>
                                          </p:val>
                                        </p:tav>
                                      </p:tavLst>
                                    </p:anim>
                                    <p:set>
                                      <p:cBhvr>
                                        <p:cTn id="1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D:\assets\maps\WHSv3_230102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381000"/>
            <a:ext cx="603885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8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astro.temple.edu/%7Ebarbday/Europe66/resources/images/The%20Continental%20System%201806-1810%20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26" y="1214438"/>
            <a:ext cx="6924675"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07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557214"/>
            <a:ext cx="8591550"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52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73231"/>
            <a:ext cx="3054091" cy="4711539"/>
          </a:xfrm>
        </p:spPr>
        <p:txBody>
          <a:bodyPr anchor="ctr">
            <a:normAutofit/>
          </a:bodyPr>
          <a:lstStyle/>
          <a:p>
            <a:r>
              <a:rPr lang="en-US" sz="3200">
                <a:solidFill>
                  <a:schemeClr val="accent1"/>
                </a:solidFill>
              </a:rPr>
              <a:t>The West by 1750</a:t>
            </a:r>
          </a:p>
        </p:txBody>
      </p:sp>
      <p:sp>
        <p:nvSpPr>
          <p:cNvPr id="1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02629" y="1073231"/>
            <a:ext cx="6599582" cy="4711539"/>
          </a:xfrm>
        </p:spPr>
        <p:txBody>
          <a:bodyPr>
            <a:normAutofit/>
          </a:bodyPr>
          <a:lstStyle/>
          <a:p>
            <a:r>
              <a:rPr lang="en-US" sz="2000" dirty="0">
                <a:solidFill>
                  <a:srgbClr val="FFFFFF"/>
                </a:solidFill>
              </a:rPr>
              <a:t>Enlightenment Thought and Popular Culture</a:t>
            </a:r>
          </a:p>
          <a:p>
            <a:pPr lvl="1"/>
            <a:r>
              <a:rPr lang="en-US" sz="2000" b="1" dirty="0">
                <a:solidFill>
                  <a:srgbClr val="FFFFFF"/>
                </a:solidFill>
              </a:rPr>
              <a:t>rational</a:t>
            </a:r>
            <a:r>
              <a:rPr lang="en-US" sz="2000" dirty="0">
                <a:solidFill>
                  <a:srgbClr val="FFFFFF"/>
                </a:solidFill>
              </a:rPr>
              <a:t> laws could describe social behavior that could be used to improve policies</a:t>
            </a:r>
          </a:p>
          <a:p>
            <a:pPr lvl="1"/>
            <a:r>
              <a:rPr lang="en-US" sz="2000" dirty="0" err="1">
                <a:solidFill>
                  <a:srgbClr val="FFFFFF"/>
                </a:solidFill>
              </a:rPr>
              <a:t>Becarria</a:t>
            </a:r>
            <a:r>
              <a:rPr lang="en-US" sz="2000" dirty="0">
                <a:solidFill>
                  <a:srgbClr val="FFFFFF"/>
                </a:solidFill>
              </a:rPr>
              <a:t> (reduction in harsh punishments – criminologists)</a:t>
            </a:r>
          </a:p>
          <a:p>
            <a:pPr lvl="1"/>
            <a:r>
              <a:rPr lang="en-US" sz="2000" dirty="0">
                <a:solidFill>
                  <a:srgbClr val="FFFFFF"/>
                </a:solidFill>
              </a:rPr>
              <a:t>Adam Smith (economics – </a:t>
            </a:r>
            <a:r>
              <a:rPr lang="en-US" sz="2000" i="1" dirty="0">
                <a:solidFill>
                  <a:srgbClr val="FFFFFF"/>
                </a:solidFill>
              </a:rPr>
              <a:t>Wealth of Nations</a:t>
            </a:r>
            <a:r>
              <a:rPr lang="en-US" sz="2000" dirty="0">
                <a:solidFill>
                  <a:srgbClr val="FFFFFF"/>
                </a:solidFill>
              </a:rPr>
              <a:t>) </a:t>
            </a:r>
          </a:p>
          <a:p>
            <a:pPr lvl="1"/>
            <a:r>
              <a:rPr lang="en-US" sz="2000" dirty="0">
                <a:solidFill>
                  <a:srgbClr val="FFFFFF"/>
                </a:solidFill>
              </a:rPr>
              <a:t>Diderot – Encyclopedia </a:t>
            </a:r>
          </a:p>
          <a:p>
            <a:pPr lvl="1"/>
            <a:r>
              <a:rPr lang="en-US" sz="2000" dirty="0">
                <a:solidFill>
                  <a:srgbClr val="FFFFFF"/>
                </a:solidFill>
              </a:rPr>
              <a:t>Mary Wollstonecraft – political rights and freedoms should extend to women </a:t>
            </a:r>
          </a:p>
          <a:p>
            <a:pPr lvl="1"/>
            <a:r>
              <a:rPr lang="en-US" sz="2000" b="1" dirty="0">
                <a:solidFill>
                  <a:srgbClr val="FFFFFF"/>
                </a:solidFill>
              </a:rPr>
              <a:t>Salons</a:t>
            </a:r>
            <a:r>
              <a:rPr lang="en-US" sz="2000" dirty="0">
                <a:solidFill>
                  <a:srgbClr val="FFFFFF"/>
                </a:solidFill>
              </a:rPr>
              <a:t> – coffeehouses – reading clubs</a:t>
            </a:r>
          </a:p>
        </p:txBody>
      </p:sp>
    </p:spTree>
    <p:extLst>
      <p:ext uri="{BB962C8B-B14F-4D97-AF65-F5344CB8AC3E}">
        <p14:creationId xmlns:p14="http://schemas.microsoft.com/office/powerpoint/2010/main" val="247154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Congress of Vienna </a:t>
            </a:r>
          </a:p>
        </p:txBody>
      </p:sp>
      <p:sp>
        <p:nvSpPr>
          <p:cNvPr id="3" name="Content Placeholder 2"/>
          <p:cNvSpPr>
            <a:spLocks noGrp="1"/>
          </p:cNvSpPr>
          <p:nvPr>
            <p:ph idx="1"/>
          </p:nvPr>
        </p:nvSpPr>
        <p:spPr/>
        <p:txBody>
          <a:bodyPr/>
          <a:lstStyle/>
          <a:p>
            <a:r>
              <a:rPr lang="en-US" dirty="0"/>
              <a:t>BISMARCK - 1870! </a:t>
            </a:r>
          </a:p>
        </p:txBody>
      </p:sp>
      <p:pic>
        <p:nvPicPr>
          <p:cNvPr id="1026" name="Picture 2" descr="Image result for congress of vienn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191" y="1859122"/>
            <a:ext cx="7814663" cy="470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3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 Video break</a:t>
            </a:r>
          </a:p>
        </p:txBody>
      </p:sp>
      <p:sp>
        <p:nvSpPr>
          <p:cNvPr id="3" name="Content Placeholder 2"/>
          <p:cNvSpPr>
            <a:spLocks noGrp="1"/>
          </p:cNvSpPr>
          <p:nvPr>
            <p:ph idx="1"/>
          </p:nvPr>
        </p:nvSpPr>
        <p:spPr/>
        <p:txBody>
          <a:bodyPr/>
          <a:lstStyle/>
          <a:p>
            <a:r>
              <a:rPr lang="en-US" dirty="0">
                <a:hlinkClick r:id="rId2"/>
              </a:rPr>
              <a:t>Napoleon</a:t>
            </a:r>
            <a:endParaRPr lang="en-US" dirty="0"/>
          </a:p>
          <a:p>
            <a:r>
              <a:rPr lang="en-US" dirty="0"/>
              <a:t>CCWH: Haiti  </a:t>
            </a:r>
          </a:p>
        </p:txBody>
      </p:sp>
    </p:spTree>
    <p:extLst>
      <p:ext uri="{BB962C8B-B14F-4D97-AF65-F5344CB8AC3E}">
        <p14:creationId xmlns:p14="http://schemas.microsoft.com/office/powerpoint/2010/main" val="1712873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 Latin American Revolutions </a:t>
            </a:r>
          </a:p>
        </p:txBody>
      </p:sp>
      <p:sp>
        <p:nvSpPr>
          <p:cNvPr id="3" name="Content Placeholder 2"/>
          <p:cNvSpPr>
            <a:spLocks noGrp="1"/>
          </p:cNvSpPr>
          <p:nvPr>
            <p:ph idx="1"/>
          </p:nvPr>
        </p:nvSpPr>
        <p:spPr>
          <a:xfrm>
            <a:off x="1467262" y="2286000"/>
            <a:ext cx="8645236" cy="4728358"/>
          </a:xfrm>
        </p:spPr>
        <p:txBody>
          <a:bodyPr>
            <a:normAutofit fontScale="92500" lnSpcReduction="20000"/>
          </a:bodyPr>
          <a:lstStyle/>
          <a:p>
            <a:r>
              <a:rPr lang="en-US" dirty="0"/>
              <a:t>Causes:</a:t>
            </a:r>
          </a:p>
          <a:p>
            <a:pPr lvl="1"/>
            <a:r>
              <a:rPr lang="en-US" dirty="0"/>
              <a:t>Prior Revs</a:t>
            </a:r>
          </a:p>
          <a:p>
            <a:pPr lvl="1"/>
            <a:r>
              <a:rPr lang="en-US" dirty="0"/>
              <a:t>Iberian conflict – Napoleonic Wars</a:t>
            </a:r>
          </a:p>
          <a:p>
            <a:r>
              <a:rPr lang="en-US" dirty="0"/>
              <a:t>Prior Models of Revs: </a:t>
            </a:r>
          </a:p>
          <a:p>
            <a:pPr lvl="1"/>
            <a:r>
              <a:rPr lang="en-US" dirty="0"/>
              <a:t>Early revs failed b/c of lack of social unity</a:t>
            </a:r>
          </a:p>
          <a:p>
            <a:pPr lvl="1"/>
            <a:r>
              <a:rPr lang="en-US" dirty="0"/>
              <a:t>New revs were successful b/c of neglect</a:t>
            </a:r>
          </a:p>
          <a:p>
            <a:pPr lvl="1"/>
            <a:r>
              <a:rPr lang="en-US" dirty="0"/>
              <a:t>Creoles did not want to follow Haiti or FR</a:t>
            </a:r>
          </a:p>
          <a:p>
            <a:pPr lvl="1"/>
            <a:r>
              <a:rPr lang="en-US" dirty="0"/>
              <a:t>Difference between US and LA </a:t>
            </a:r>
            <a:r>
              <a:rPr lang="en-US" dirty="0">
                <a:sym typeface="Wingdings" panose="05000000000000000000" pitchFamily="2" charset="2"/>
              </a:rPr>
              <a:t> gov’t of their mother countries, colonized by various countries</a:t>
            </a:r>
          </a:p>
          <a:p>
            <a:r>
              <a:rPr lang="en-US" dirty="0">
                <a:sym typeface="Wingdings" panose="05000000000000000000" pitchFamily="2" charset="2"/>
              </a:rPr>
              <a:t>Theaters of LA Rev: </a:t>
            </a:r>
          </a:p>
          <a:p>
            <a:pPr lvl="1"/>
            <a:r>
              <a:rPr lang="en-US" dirty="0">
                <a:sym typeface="Wingdings" panose="05000000000000000000" pitchFamily="2" charset="2"/>
              </a:rPr>
              <a:t>Mexico: Hidalgo and Iturbide – born as a monarchy – central American countries split away</a:t>
            </a:r>
          </a:p>
          <a:p>
            <a:pPr lvl="1"/>
            <a:r>
              <a:rPr lang="en-US" dirty="0">
                <a:sym typeface="Wingdings" panose="05000000000000000000" pitchFamily="2" charset="2"/>
              </a:rPr>
              <a:t>Northern South America: Bolivar and Gran Columbia </a:t>
            </a:r>
          </a:p>
          <a:p>
            <a:pPr lvl="1"/>
            <a:r>
              <a:rPr lang="en-US" dirty="0">
                <a:sym typeface="Wingdings" panose="05000000000000000000" pitchFamily="2" charset="2"/>
              </a:rPr>
              <a:t>Southern South America: Jose de San Martin   Rio de la Plata  (Argentina, Chile, Peru) </a:t>
            </a:r>
          </a:p>
          <a:p>
            <a:r>
              <a:rPr lang="en-US" dirty="0">
                <a:sym typeface="Wingdings" panose="05000000000000000000" pitchFamily="2" charset="2"/>
              </a:rPr>
              <a:t>By 1825 all Spanish South America was independent </a:t>
            </a:r>
          </a:p>
          <a:p>
            <a:r>
              <a:rPr lang="en-US" dirty="0">
                <a:sym typeface="Wingdings" panose="05000000000000000000" pitchFamily="2" charset="2"/>
              </a:rPr>
              <a:t>Brazil: Royal family flees to Brazil in 1807, Rio de Janeiro – Joao VI   Pedro I  (1821 – Constitutional Monarchy)  </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p:txBody>
      </p:sp>
    </p:spTree>
    <p:extLst>
      <p:ext uri="{BB962C8B-B14F-4D97-AF65-F5344CB8AC3E}">
        <p14:creationId xmlns:p14="http://schemas.microsoft.com/office/powerpoint/2010/main" val="429346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latin american revolution map"/>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07087" y="484094"/>
            <a:ext cx="9790494" cy="607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409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Bolivar and San Martin</a:t>
            </a:r>
          </a:p>
        </p:txBody>
      </p:sp>
      <p:sp>
        <p:nvSpPr>
          <p:cNvPr id="3" name="Content Placeholder 2"/>
          <p:cNvSpPr>
            <a:spLocks noGrp="1"/>
          </p:cNvSpPr>
          <p:nvPr>
            <p:ph idx="1"/>
          </p:nvPr>
        </p:nvSpPr>
        <p:spPr/>
        <p:txBody>
          <a:bodyPr/>
          <a:lstStyle/>
          <a:p>
            <a:endParaRPr lang="en-US"/>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35" y="2353883"/>
            <a:ext cx="615315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jose de san mar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942" y="2367407"/>
            <a:ext cx="4714984" cy="353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206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Bolivar</a:t>
            </a:r>
          </a:p>
        </p:txBody>
      </p:sp>
      <p:sp>
        <p:nvSpPr>
          <p:cNvPr id="3" name="Content Placeholder 2"/>
          <p:cNvSpPr>
            <a:spLocks noGrp="1"/>
          </p:cNvSpPr>
          <p:nvPr>
            <p:ph idx="1"/>
          </p:nvPr>
        </p:nvSpPr>
        <p:spPr>
          <a:xfrm>
            <a:off x="471055" y="1715956"/>
            <a:ext cx="11259127" cy="5059748"/>
          </a:xfrm>
        </p:spPr>
        <p:txBody>
          <a:bodyPr>
            <a:normAutofit/>
          </a:bodyPr>
          <a:lstStyle/>
          <a:p>
            <a:r>
              <a:rPr lang="en-US" dirty="0">
                <a:latin typeface="Arial" panose="020B0604020202020204" pitchFamily="34" charset="0"/>
                <a:cs typeface="Arial" panose="020B0604020202020204" pitchFamily="34" charset="0"/>
              </a:rPr>
              <a:t>Simon Bolivar, the most renowned leader of the Latin American independence movement, was born to a wealthy Venezuelan landowning family in 1783- Orphaned at an early age, he was educated by a private tutor who inspired in his pupil an enthusiasm for the principles of the Enlightenment and republicanism.</a:t>
            </a:r>
          </a:p>
          <a:p>
            <a:r>
              <a:rPr lang="en-US" dirty="0">
                <a:latin typeface="Arial" panose="020B0604020202020204" pitchFamily="34" charset="0"/>
                <a:cs typeface="Arial" panose="020B0604020202020204" pitchFamily="34" charset="0"/>
              </a:rPr>
              <a:t>After spending three years in Europe, Bolivar returned in 1803 to New Spain, where the death of his new bride plunged him into grief and caused his return to France and Italy. In 1805 in Rome he took a vow to dedicate his life to the liberation of his native land from Spain. On his return he became a leading member of the republican-minded group in Caracas that in 1808 began to agitate for independence and in 1810 deposed the colonial governor. Until his death in 1830, Bolivar dedicated himself to the independence movement as a publicist, diplomat, theoretician, and statesman. </a:t>
            </a:r>
          </a:p>
          <a:p>
            <a:r>
              <a:rPr lang="en-US" dirty="0">
                <a:latin typeface="Arial" panose="020B0604020202020204" pitchFamily="34" charset="0"/>
                <a:cs typeface="Arial" panose="020B0604020202020204" pitchFamily="34" charset="0"/>
              </a:rPr>
              <a:t>His greatest contribution was as the general who led the armies that defeated the Spaniards and liberated the northern regions of South America. The so-called Jamaica Letter was written in 1815 during a self-imposed exile in Jamaica. It was addressed to "an English gentleman," probably the island's governor, the Duke of Manchester. The Venezuelan Republic had collapsed in May as a result of a viciously fought Spanish counteroffensive, divisions among the revolutionaries, and opposition from many Indians, blacks, and mulattos, who viewed the Creole landowners, not the Spaniards, as their oppressors. The letter was written in response to a request from the Englishman for Bolivar's thoughts about the background and prospects of the liberation movement.</a:t>
            </a:r>
          </a:p>
        </p:txBody>
      </p:sp>
    </p:spTree>
    <p:extLst>
      <p:ext uri="{BB962C8B-B14F-4D97-AF65-F5344CB8AC3E}">
        <p14:creationId xmlns:p14="http://schemas.microsoft.com/office/powerpoint/2010/main" val="1417893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5" y="484094"/>
            <a:ext cx="7556313" cy="644062"/>
          </a:xfrm>
        </p:spPr>
        <p:txBody>
          <a:bodyPr/>
          <a:lstStyle/>
          <a:p>
            <a:r>
              <a:rPr lang="en-US" dirty="0"/>
              <a:t>Bolivar’s Letter</a:t>
            </a:r>
          </a:p>
        </p:txBody>
      </p:sp>
      <p:sp>
        <p:nvSpPr>
          <p:cNvPr id="3" name="Content Placeholder 2"/>
          <p:cNvSpPr>
            <a:spLocks noGrp="1"/>
          </p:cNvSpPr>
          <p:nvPr>
            <p:ph idx="1"/>
          </p:nvPr>
        </p:nvSpPr>
        <p:spPr>
          <a:xfrm>
            <a:off x="443345" y="1717964"/>
            <a:ext cx="11333019" cy="4955967"/>
          </a:xfrm>
        </p:spPr>
        <p:txBody>
          <a:bodyPr>
            <a:normAutofit/>
          </a:bodyPr>
          <a:lstStyle/>
          <a:p>
            <a:r>
              <a:rPr lang="en-US" i="1" dirty="0"/>
              <a:t>The hatred that the Peninsula has inspired in us is greater than the ocean between us.</a:t>
            </a:r>
          </a:p>
          <a:p>
            <a:r>
              <a:rPr lang="en-US" i="1" dirty="0"/>
              <a:t>…we are threatened with the fear of death, dishonor, and every harm; there is nothing we have not suffered at the hands of that unnatural stepmother-Spain. </a:t>
            </a:r>
          </a:p>
          <a:p>
            <a:r>
              <a:rPr lang="en-US" i="1" dirty="0"/>
              <a:t>The chains have been broken; we have been freed, and now our enemies seek to enslave us anew.</a:t>
            </a:r>
          </a:p>
          <a:p>
            <a:r>
              <a:rPr lang="en-US" i="1" dirty="0"/>
              <a:t>But we scarcely retain a vestige of what once was; we are, moreover, neither Indian nor European, but a species midway between the legitimate proprietors of this country and the Spanish usurpers.</a:t>
            </a:r>
          </a:p>
          <a:p>
            <a:r>
              <a:rPr lang="en-US" i="1" dirty="0"/>
              <a:t>We were never viceroys or governors, save in the rarest of instances; seldom archbishops and bishops; diplomats never; as military men, only subordinates; as nobles, without royal privileges. In brief, we were neither magistrates nor financiers and seldom merchants--all in flagrant contradiction to our institutions. … </a:t>
            </a:r>
          </a:p>
          <a:p>
            <a:r>
              <a:rPr lang="en-US" i="1" dirty="0"/>
              <a:t>It is harder, Montesquieu has written, to release a nation from servitude than to enslave a free nation. </a:t>
            </a:r>
          </a:p>
          <a:p>
            <a:r>
              <a:rPr lang="en-US" i="1" dirty="0"/>
              <a:t>As soon as we are strong and under the guidance of a liberal nation which will lend us her protection, we will achieve accord in cultivating the virtues and talents that lead to glory. Then will we march majestically toward that great prosperity for which South America is destined. …</a:t>
            </a:r>
          </a:p>
        </p:txBody>
      </p:sp>
    </p:spTree>
    <p:extLst>
      <p:ext uri="{BB962C8B-B14F-4D97-AF65-F5344CB8AC3E}">
        <p14:creationId xmlns:p14="http://schemas.microsoft.com/office/powerpoint/2010/main" val="243558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a:t>
            </a:r>
          </a:p>
        </p:txBody>
      </p:sp>
      <p:sp>
        <p:nvSpPr>
          <p:cNvPr id="3" name="Content Placeholder 2"/>
          <p:cNvSpPr>
            <a:spLocks noGrp="1"/>
          </p:cNvSpPr>
          <p:nvPr>
            <p:ph idx="1"/>
          </p:nvPr>
        </p:nvSpPr>
        <p:spPr/>
        <p:txBody>
          <a:bodyPr/>
          <a:lstStyle/>
          <a:p>
            <a:r>
              <a:rPr lang="en-US" dirty="0"/>
              <a:t>Quiz Wednesday! FIRST TEN! Over chapter 21 in AMSCO – Revolutions!</a:t>
            </a:r>
          </a:p>
          <a:p>
            <a:r>
              <a:rPr lang="en-US" dirty="0"/>
              <a:t>Read </a:t>
            </a:r>
            <a:r>
              <a:rPr lang="en-US"/>
              <a:t>AMSCO Chapter 24 </a:t>
            </a:r>
            <a:endParaRPr lang="en-US" dirty="0"/>
          </a:p>
        </p:txBody>
      </p:sp>
    </p:spTree>
    <p:extLst>
      <p:ext uri="{BB962C8B-B14F-4D97-AF65-F5344CB8AC3E}">
        <p14:creationId xmlns:p14="http://schemas.microsoft.com/office/powerpoint/2010/main" val="222010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Ten</a:t>
            </a:r>
          </a:p>
        </p:txBody>
      </p:sp>
      <p:sp>
        <p:nvSpPr>
          <p:cNvPr id="3" name="Content Placeholder 2"/>
          <p:cNvSpPr>
            <a:spLocks noGrp="1"/>
          </p:cNvSpPr>
          <p:nvPr>
            <p:ph idx="1"/>
          </p:nvPr>
        </p:nvSpPr>
        <p:spPr/>
        <p:txBody>
          <a:bodyPr/>
          <a:lstStyle/>
          <a:p>
            <a:r>
              <a:rPr lang="en-US" dirty="0"/>
              <a:t>Analyzing the DOI </a:t>
            </a:r>
          </a:p>
          <a:p>
            <a:r>
              <a:rPr lang="en-US" dirty="0"/>
              <a:t>Turn to page 168 in your Reilly Reader. </a:t>
            </a:r>
          </a:p>
          <a:p>
            <a:r>
              <a:rPr lang="en-US" dirty="0">
                <a:solidFill>
                  <a:srgbClr val="FFFF00"/>
                </a:solidFill>
              </a:rPr>
              <a:t>Read</a:t>
            </a:r>
            <a:r>
              <a:rPr lang="en-US" dirty="0"/>
              <a:t> the Introduction and Thinking Historically under The American Declaration of Independence.</a:t>
            </a:r>
          </a:p>
          <a:p>
            <a:r>
              <a:rPr lang="en-US" dirty="0"/>
              <a:t>Next, read the DOI and </a:t>
            </a:r>
            <a:r>
              <a:rPr lang="en-US" b="1" dirty="0">
                <a:solidFill>
                  <a:srgbClr val="FFFF00"/>
                </a:solidFill>
              </a:rPr>
              <a:t>determine 3 ways </a:t>
            </a:r>
            <a:r>
              <a:rPr lang="en-US" dirty="0"/>
              <a:t>in which the DOI is similar to a breakup letter/text.</a:t>
            </a:r>
          </a:p>
        </p:txBody>
      </p:sp>
    </p:spTree>
    <p:extLst>
      <p:ext uri="{BB962C8B-B14F-4D97-AF65-F5344CB8AC3E}">
        <p14:creationId xmlns:p14="http://schemas.microsoft.com/office/powerpoint/2010/main" val="301517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Ten</a:t>
            </a:r>
          </a:p>
        </p:txBody>
      </p:sp>
      <p:sp>
        <p:nvSpPr>
          <p:cNvPr id="3" name="Content Placeholder 2"/>
          <p:cNvSpPr>
            <a:spLocks noGrp="1"/>
          </p:cNvSpPr>
          <p:nvPr>
            <p:ph idx="1"/>
          </p:nvPr>
        </p:nvSpPr>
        <p:spPr/>
        <p:txBody>
          <a:bodyPr>
            <a:normAutofit/>
          </a:bodyPr>
          <a:lstStyle/>
          <a:p>
            <a:r>
              <a:rPr lang="en-US" sz="3200" dirty="0"/>
              <a:t>Chapter 21 Quiz Date: </a:t>
            </a:r>
          </a:p>
          <a:p>
            <a:pPr lvl="1"/>
            <a:r>
              <a:rPr lang="en-US" sz="2800" dirty="0"/>
              <a:t>October 31</a:t>
            </a:r>
            <a:r>
              <a:rPr lang="en-US" sz="2800" baseline="30000" dirty="0"/>
              <a:t>st</a:t>
            </a:r>
            <a:r>
              <a:rPr lang="en-US" sz="2800" dirty="0"/>
              <a:t> </a:t>
            </a:r>
          </a:p>
        </p:txBody>
      </p:sp>
      <p:pic>
        <p:nvPicPr>
          <p:cNvPr id="2050" name="Picture 2" descr="Image result for american revolution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576" y="2025321"/>
            <a:ext cx="3846126" cy="437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Political Ideologies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2688372"/>
              </p:ext>
            </p:extLst>
          </p:nvPr>
        </p:nvGraphicFramePr>
        <p:xfrm>
          <a:off x="2095500" y="1905000"/>
          <a:ext cx="8001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C:\Users\bnd15556\AppData\Local\Microsoft\Windows\Temporary Internet Files\Content.IE5\7PM01UD7\MC900301314[1].wm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54505" y="1771202"/>
            <a:ext cx="1624889" cy="18169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nd15556\AppData\Local\Microsoft\Windows\Temporary Internet Files\Content.IE5\QRA9B9G2\MC90043265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7506" y="1849754"/>
            <a:ext cx="2000016" cy="20000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34184" y="4456852"/>
            <a:ext cx="2101857"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change</a:t>
            </a:r>
          </a:p>
        </p:txBody>
      </p:sp>
      <p:sp>
        <p:nvSpPr>
          <p:cNvPr id="6" name="Rectangle 5"/>
          <p:cNvSpPr/>
          <p:nvPr/>
        </p:nvSpPr>
        <p:spPr>
          <a:xfrm>
            <a:off x="6907319" y="4456852"/>
            <a:ext cx="2600391"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tradition</a:t>
            </a:r>
          </a:p>
        </p:txBody>
      </p:sp>
      <p:pic>
        <p:nvPicPr>
          <p:cNvPr id="3" name="Picture 2"/>
          <p:cNvPicPr>
            <a:picLocks noChangeAspect="1"/>
          </p:cNvPicPr>
          <p:nvPr/>
        </p:nvPicPr>
        <p:blipFill>
          <a:blip r:embed="rId9"/>
          <a:stretch>
            <a:fillRect/>
          </a:stretch>
        </p:blipFill>
        <p:spPr>
          <a:xfrm>
            <a:off x="10288426" y="2251692"/>
            <a:ext cx="1493515" cy="2205159"/>
          </a:xfrm>
          <a:prstGeom prst="rect">
            <a:avLst/>
          </a:prstGeom>
        </p:spPr>
      </p:pic>
      <p:pic>
        <p:nvPicPr>
          <p:cNvPr id="10" name="Picture 9"/>
          <p:cNvPicPr>
            <a:picLocks noChangeAspect="1"/>
          </p:cNvPicPr>
          <p:nvPr/>
        </p:nvPicPr>
        <p:blipFill>
          <a:blip r:embed="rId9"/>
          <a:stretch>
            <a:fillRect/>
          </a:stretch>
        </p:blipFill>
        <p:spPr>
          <a:xfrm>
            <a:off x="228594" y="2251693"/>
            <a:ext cx="1493515" cy="2205159"/>
          </a:xfrm>
          <a:prstGeom prst="rect">
            <a:avLst/>
          </a:prstGeom>
        </p:spPr>
      </p:pic>
    </p:spTree>
    <p:extLst>
      <p:ext uri="{BB962C8B-B14F-4D97-AF65-F5344CB8AC3E}">
        <p14:creationId xmlns:p14="http://schemas.microsoft.com/office/powerpoint/2010/main" val="395479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the American Revolution</a:t>
            </a:r>
          </a:p>
        </p:txBody>
      </p:sp>
      <p:sp>
        <p:nvSpPr>
          <p:cNvPr id="3" name="Content Placeholder 2"/>
          <p:cNvSpPr>
            <a:spLocks noGrp="1"/>
          </p:cNvSpPr>
          <p:nvPr>
            <p:ph idx="1"/>
          </p:nvPr>
        </p:nvSpPr>
        <p:spPr>
          <a:xfrm>
            <a:off x="581193" y="2180496"/>
            <a:ext cx="4546862" cy="3678303"/>
          </a:xfrm>
        </p:spPr>
        <p:txBody>
          <a:bodyPr>
            <a:normAutofit fontScale="92500" lnSpcReduction="20000"/>
          </a:bodyPr>
          <a:lstStyle/>
          <a:p>
            <a:r>
              <a:rPr lang="en-US" dirty="0"/>
              <a:t>French and Indian War (7 </a:t>
            </a:r>
            <a:r>
              <a:rPr lang="en-US" dirty="0" err="1"/>
              <a:t>yrs</a:t>
            </a:r>
            <a:r>
              <a:rPr lang="en-US" dirty="0"/>
              <a:t> War 1754-1763) = debt and NA conflict </a:t>
            </a:r>
          </a:p>
          <a:p>
            <a:r>
              <a:rPr lang="en-US" dirty="0"/>
              <a:t>Taxation </a:t>
            </a:r>
          </a:p>
          <a:p>
            <a:r>
              <a:rPr lang="en-US" dirty="0"/>
              <a:t>Proclamation Line of 1763</a:t>
            </a:r>
          </a:p>
          <a:p>
            <a:r>
              <a:rPr lang="en-US" dirty="0"/>
              <a:t>Violent suppression of protests</a:t>
            </a:r>
          </a:p>
          <a:p>
            <a:pPr lvl="1"/>
            <a:r>
              <a:rPr lang="en-US" dirty="0"/>
              <a:t>Boston Massacre </a:t>
            </a:r>
          </a:p>
          <a:p>
            <a:pPr lvl="1"/>
            <a:r>
              <a:rPr lang="en-US" dirty="0"/>
              <a:t>Lexington and Concord </a:t>
            </a:r>
          </a:p>
          <a:p>
            <a:pPr lvl="1"/>
            <a:endParaRPr lang="en-US" dirty="0"/>
          </a:p>
          <a:p>
            <a:pPr lvl="1"/>
            <a:r>
              <a:rPr lang="en-US" dirty="0">
                <a:hlinkClick r:id="rId2"/>
              </a:rPr>
              <a:t>My Shot</a:t>
            </a:r>
            <a:endParaRPr lang="en-US" dirty="0"/>
          </a:p>
          <a:p>
            <a:pPr lvl="1"/>
            <a:r>
              <a:rPr lang="en-US" dirty="0">
                <a:hlinkClick r:id="rId3"/>
              </a:rPr>
              <a:t>Guns and Ships</a:t>
            </a:r>
            <a:endParaRPr lang="en-US" dirty="0"/>
          </a:p>
          <a:p>
            <a:pPr lvl="1"/>
            <a:r>
              <a:rPr lang="en-US" dirty="0">
                <a:hlinkClick r:id="rId4"/>
              </a:rPr>
              <a:t>Yorktown</a:t>
            </a:r>
            <a:endParaRPr lang="en-US" dirty="0"/>
          </a:p>
          <a:p>
            <a:pPr marL="324000" lvl="1" indent="0">
              <a:buNone/>
            </a:pPr>
            <a:endParaRPr lang="en-US" dirty="0"/>
          </a:p>
        </p:txBody>
      </p:sp>
      <p:pic>
        <p:nvPicPr>
          <p:cNvPr id="1026" name="Picture 2"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7078" y="2335556"/>
            <a:ext cx="3094252" cy="405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21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of the American Revolution </a:t>
            </a:r>
          </a:p>
        </p:txBody>
      </p:sp>
      <p:sp>
        <p:nvSpPr>
          <p:cNvPr id="3" name="Content Placeholder 2"/>
          <p:cNvSpPr>
            <a:spLocks noGrp="1"/>
          </p:cNvSpPr>
          <p:nvPr>
            <p:ph idx="1"/>
          </p:nvPr>
        </p:nvSpPr>
        <p:spPr>
          <a:xfrm>
            <a:off x="581192" y="2180496"/>
            <a:ext cx="11029616" cy="4455082"/>
          </a:xfrm>
        </p:spPr>
        <p:txBody>
          <a:bodyPr numCol="2">
            <a:normAutofit lnSpcReduction="10000"/>
          </a:bodyPr>
          <a:lstStyle/>
          <a:p>
            <a:r>
              <a:rPr lang="en-US" dirty="0"/>
              <a:t>1768: First British troops arrive as a result of protests </a:t>
            </a:r>
          </a:p>
          <a:p>
            <a:r>
              <a:rPr lang="en-US" dirty="0"/>
              <a:t>March 1770: Boston Massacre </a:t>
            </a:r>
          </a:p>
          <a:p>
            <a:r>
              <a:rPr lang="en-US" dirty="0"/>
              <a:t>May 1773: Tea Act</a:t>
            </a:r>
          </a:p>
          <a:p>
            <a:r>
              <a:rPr lang="en-US" dirty="0"/>
              <a:t>December 1773: Boston Tea Party</a:t>
            </a:r>
          </a:p>
          <a:p>
            <a:r>
              <a:rPr lang="en-US" dirty="0"/>
              <a:t>May 1774: Intolerable Acts </a:t>
            </a:r>
          </a:p>
          <a:p>
            <a:r>
              <a:rPr lang="en-US" dirty="0">
                <a:solidFill>
                  <a:srgbClr val="FF0000"/>
                </a:solidFill>
              </a:rPr>
              <a:t>September1774: First Continental Congress</a:t>
            </a:r>
          </a:p>
          <a:p>
            <a:r>
              <a:rPr lang="en-US" dirty="0"/>
              <a:t>April 1775: Lexington and Concord </a:t>
            </a:r>
          </a:p>
          <a:p>
            <a:r>
              <a:rPr lang="en-US" dirty="0"/>
              <a:t>June 1775: G. Washington appointed </a:t>
            </a:r>
          </a:p>
          <a:p>
            <a:r>
              <a:rPr lang="en-US" dirty="0"/>
              <a:t>July 1775: Olive Branch Petition</a:t>
            </a:r>
          </a:p>
          <a:p>
            <a:r>
              <a:rPr lang="en-US" dirty="0">
                <a:solidFill>
                  <a:srgbClr val="FF0000"/>
                </a:solidFill>
              </a:rPr>
              <a:t>January 1776: T. Paine: </a:t>
            </a:r>
            <a:r>
              <a:rPr lang="en-US" i="1" dirty="0">
                <a:solidFill>
                  <a:srgbClr val="FF0000"/>
                </a:solidFill>
              </a:rPr>
              <a:t>Common Sense</a:t>
            </a:r>
          </a:p>
          <a:p>
            <a:r>
              <a:rPr lang="en-US" dirty="0">
                <a:solidFill>
                  <a:srgbClr val="FF0000"/>
                </a:solidFill>
              </a:rPr>
              <a:t>July 1776: DOI</a:t>
            </a:r>
          </a:p>
          <a:p>
            <a:r>
              <a:rPr lang="en-US" dirty="0">
                <a:solidFill>
                  <a:srgbClr val="FF0000"/>
                </a:solidFill>
              </a:rPr>
              <a:t>October 1777: Saratoga (French aid)</a:t>
            </a:r>
          </a:p>
          <a:p>
            <a:r>
              <a:rPr lang="en-US" dirty="0">
                <a:solidFill>
                  <a:srgbClr val="FF0000"/>
                </a:solidFill>
              </a:rPr>
              <a:t>October 1781: Yorktown (GB defeated) </a:t>
            </a:r>
          </a:p>
          <a:p>
            <a:r>
              <a:rPr lang="en-US" dirty="0"/>
              <a:t>1783: Treaty of Paris 1783</a:t>
            </a:r>
          </a:p>
        </p:txBody>
      </p:sp>
    </p:spTree>
    <p:extLst>
      <p:ext uri="{BB962C8B-B14F-4D97-AF65-F5344CB8AC3E}">
        <p14:creationId xmlns:p14="http://schemas.microsoft.com/office/powerpoint/2010/main" val="24405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Ramifications of the American Revolution </a:t>
            </a:r>
          </a:p>
        </p:txBody>
      </p:sp>
      <p:sp>
        <p:nvSpPr>
          <p:cNvPr id="3" name="Content Placeholder 2"/>
          <p:cNvSpPr>
            <a:spLocks noGrp="1"/>
          </p:cNvSpPr>
          <p:nvPr>
            <p:ph idx="1"/>
          </p:nvPr>
        </p:nvSpPr>
        <p:spPr/>
        <p:txBody>
          <a:bodyPr/>
          <a:lstStyle/>
          <a:p>
            <a:r>
              <a:rPr lang="en-US" dirty="0"/>
              <a:t>Do radical actions work? </a:t>
            </a:r>
          </a:p>
          <a:p>
            <a:r>
              <a:rPr lang="en-US" dirty="0"/>
              <a:t>French Debt </a:t>
            </a:r>
          </a:p>
          <a:p>
            <a:r>
              <a:rPr lang="en-US" dirty="0"/>
              <a:t>Isolationism under Washington </a:t>
            </a:r>
            <a:r>
              <a:rPr lang="en-US" dirty="0">
                <a:sym typeface="Wingdings" panose="05000000000000000000" pitchFamily="2" charset="2"/>
              </a:rPr>
              <a:t> Jefferson </a:t>
            </a:r>
          </a:p>
          <a:p>
            <a:r>
              <a:rPr lang="en-US" dirty="0">
                <a:sym typeface="Wingdings" panose="05000000000000000000" pitchFamily="2" charset="2"/>
              </a:rPr>
              <a:t>Inspiration for other countries to overthrow a monarchy </a:t>
            </a:r>
            <a:endParaRPr lang="en-US" dirty="0"/>
          </a:p>
        </p:txBody>
      </p:sp>
    </p:spTree>
    <p:extLst>
      <p:ext uri="{BB962C8B-B14F-4D97-AF65-F5344CB8AC3E}">
        <p14:creationId xmlns:p14="http://schemas.microsoft.com/office/powerpoint/2010/main" val="103656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 Video Break! </a:t>
            </a:r>
          </a:p>
        </p:txBody>
      </p:sp>
      <p:sp>
        <p:nvSpPr>
          <p:cNvPr id="3" name="Content Placeholder 2"/>
          <p:cNvSpPr>
            <a:spLocks noGrp="1"/>
          </p:cNvSpPr>
          <p:nvPr>
            <p:ph idx="1"/>
          </p:nvPr>
        </p:nvSpPr>
        <p:spPr/>
        <p:txBody>
          <a:bodyPr/>
          <a:lstStyle/>
          <a:p>
            <a:r>
              <a:rPr lang="en-US" dirty="0">
                <a:hlinkClick r:id="rId2"/>
              </a:rPr>
              <a:t>Too Late to Apologize</a:t>
            </a:r>
            <a:endParaRPr lang="en-US" dirty="0"/>
          </a:p>
        </p:txBody>
      </p:sp>
    </p:spTree>
    <p:extLst>
      <p:ext uri="{BB962C8B-B14F-4D97-AF65-F5344CB8AC3E}">
        <p14:creationId xmlns:p14="http://schemas.microsoft.com/office/powerpoint/2010/main" val="26336205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1401</Words>
  <Application>Microsoft Office PowerPoint</Application>
  <PresentationFormat>Widescreen</PresentationFormat>
  <Paragraphs>154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Gill Sans MT</vt:lpstr>
      <vt:lpstr>Wingdings 2</vt:lpstr>
      <vt:lpstr>Dividend</vt:lpstr>
      <vt:lpstr>American &amp; French Revolution </vt:lpstr>
      <vt:lpstr>The West by 1750</vt:lpstr>
      <vt:lpstr>First Ten</vt:lpstr>
      <vt:lpstr>First Ten</vt:lpstr>
      <vt:lpstr>Changes in Political Ideologies</vt:lpstr>
      <vt:lpstr>Causes of the American Revolution</vt:lpstr>
      <vt:lpstr>Events of the American Revolution </vt:lpstr>
      <vt:lpstr>Ramifications of the American Revolution </vt:lpstr>
      <vt:lpstr>Fun Video Break! </vt:lpstr>
      <vt:lpstr>French Revolution! </vt:lpstr>
      <vt:lpstr>Causes of the French Revolution </vt:lpstr>
      <vt:lpstr>PowerPoint Presentation</vt:lpstr>
      <vt:lpstr>Major events of the French Revolution </vt:lpstr>
      <vt:lpstr>PowerPoint Presentation</vt:lpstr>
      <vt:lpstr>Fun Video break</vt:lpstr>
      <vt:lpstr>Napoleon Bonaparte</vt:lpstr>
      <vt:lpstr>PowerPoint Presentation</vt:lpstr>
      <vt:lpstr>PowerPoint Presentation</vt:lpstr>
      <vt:lpstr>PowerPoint Presentation</vt:lpstr>
      <vt:lpstr>Congress of Vienna </vt:lpstr>
      <vt:lpstr>Fun Video break</vt:lpstr>
      <vt:lpstr>Big Ideas! Latin American Revolutions </vt:lpstr>
      <vt:lpstr>PowerPoint Presentation</vt:lpstr>
      <vt:lpstr>Bolivar and San Martin</vt:lpstr>
      <vt:lpstr>Bolivar</vt:lpstr>
      <vt:lpstr>Bolivar’s Letter</vt:lpstr>
      <vt:lpstr>Homework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&amp; French Revolution </dc:title>
  <dc:creator>Natasha Beemon</dc:creator>
  <cp:lastModifiedBy>Natasha Beemon</cp:lastModifiedBy>
  <cp:revision>2</cp:revision>
  <dcterms:created xsi:type="dcterms:W3CDTF">2020-03-10T13:39:11Z</dcterms:created>
  <dcterms:modified xsi:type="dcterms:W3CDTF">2020-03-10T15:28:01Z</dcterms:modified>
</cp:coreProperties>
</file>