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59" r:id="rId2"/>
    <p:sldId id="404" r:id="rId3"/>
    <p:sldId id="262" r:id="rId4"/>
    <p:sldId id="384" r:id="rId5"/>
    <p:sldId id="392" r:id="rId6"/>
    <p:sldId id="267" r:id="rId7"/>
    <p:sldId id="263" r:id="rId8"/>
    <p:sldId id="394" r:id="rId9"/>
    <p:sldId id="403" r:id="rId10"/>
    <p:sldId id="400" r:id="rId11"/>
    <p:sldId id="393" r:id="rId12"/>
    <p:sldId id="318" r:id="rId13"/>
    <p:sldId id="322" r:id="rId14"/>
    <p:sldId id="331" r:id="rId15"/>
    <p:sldId id="342" r:id="rId16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5"/>
    <p:restoredTop sz="94658"/>
  </p:normalViewPr>
  <p:slideViewPr>
    <p:cSldViewPr>
      <p:cViewPr varScale="1">
        <p:scale>
          <a:sx n="65" d="100"/>
          <a:sy n="65" d="100"/>
        </p:scale>
        <p:origin x="144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B16CC-F399-4FE1-AA1A-ED13ECC5E462}" type="doc">
      <dgm:prSet loTypeId="urn:microsoft.com/office/officeart/2005/8/layout/hProcess3" loCatId="process" qsTypeId="urn:microsoft.com/office/officeart/2005/8/quickstyle/simple1" qsCatId="simple" csTypeId="urn:microsoft.com/office/officeart/2005/8/colors/colorful4" csCatId="colorful" phldr="1"/>
      <dgm:spPr/>
    </dgm:pt>
    <dgm:pt modelId="{82FFF5F1-655C-4EA5-9465-A43305D2B944}">
      <dgm:prSet phldrT="[Text]"/>
      <dgm:spPr/>
      <dgm:t>
        <a:bodyPr/>
        <a:lstStyle/>
        <a:p>
          <a:r>
            <a:rPr lang="en-US" b="1" u="sng" dirty="0"/>
            <a:t>M</a:t>
          </a:r>
          <a:r>
            <a:rPr lang="en-US" dirty="0"/>
            <a:t>ilitarism</a:t>
          </a:r>
        </a:p>
      </dgm:t>
    </dgm:pt>
    <dgm:pt modelId="{C69FA5C5-C781-475A-9421-887EBBF12D57}" type="parTrans" cxnId="{1AEE8802-683F-408C-9071-24A969504034}">
      <dgm:prSet/>
      <dgm:spPr/>
      <dgm:t>
        <a:bodyPr/>
        <a:lstStyle/>
        <a:p>
          <a:endParaRPr lang="en-US"/>
        </a:p>
      </dgm:t>
    </dgm:pt>
    <dgm:pt modelId="{1D813F0F-431F-4B84-8AB2-F59E8B17D949}" type="sibTrans" cxnId="{1AEE8802-683F-408C-9071-24A969504034}">
      <dgm:prSet/>
      <dgm:spPr/>
      <dgm:t>
        <a:bodyPr/>
        <a:lstStyle/>
        <a:p>
          <a:endParaRPr lang="en-US"/>
        </a:p>
      </dgm:t>
    </dgm:pt>
    <dgm:pt modelId="{BD02D7EC-FD1F-4147-B7F8-6656EA5B546C}">
      <dgm:prSet phldrT="[Text]"/>
      <dgm:spPr/>
      <dgm:t>
        <a:bodyPr/>
        <a:lstStyle/>
        <a:p>
          <a:r>
            <a:rPr lang="en-US" b="1" u="sng" dirty="0"/>
            <a:t>A</a:t>
          </a:r>
          <a:r>
            <a:rPr lang="en-US" dirty="0"/>
            <a:t>lliances</a:t>
          </a:r>
        </a:p>
      </dgm:t>
    </dgm:pt>
    <dgm:pt modelId="{24484D20-DFA6-48B2-B949-CA431A02C4E1}" type="parTrans" cxnId="{9D63EC66-BB6F-43C4-A9B1-278FD479F2A8}">
      <dgm:prSet/>
      <dgm:spPr/>
      <dgm:t>
        <a:bodyPr/>
        <a:lstStyle/>
        <a:p>
          <a:endParaRPr lang="en-US"/>
        </a:p>
      </dgm:t>
    </dgm:pt>
    <dgm:pt modelId="{D1F8E985-B225-483B-A87E-3B5AC0369F83}" type="sibTrans" cxnId="{9D63EC66-BB6F-43C4-A9B1-278FD479F2A8}">
      <dgm:prSet/>
      <dgm:spPr/>
      <dgm:t>
        <a:bodyPr/>
        <a:lstStyle/>
        <a:p>
          <a:endParaRPr lang="en-US"/>
        </a:p>
      </dgm:t>
    </dgm:pt>
    <dgm:pt modelId="{59CDBD44-B4FC-4729-9A7F-2B91880E4881}">
      <dgm:prSet phldrT="[Text]"/>
      <dgm:spPr/>
      <dgm:t>
        <a:bodyPr/>
        <a:lstStyle/>
        <a:p>
          <a:r>
            <a:rPr lang="en-US" b="1" u="sng" dirty="0"/>
            <a:t>I</a:t>
          </a:r>
          <a:r>
            <a:rPr lang="en-US" dirty="0"/>
            <a:t>mperialism/ </a:t>
          </a:r>
          <a:r>
            <a:rPr lang="en-US" b="1" u="sng" dirty="0"/>
            <a:t>I</a:t>
          </a:r>
          <a:r>
            <a:rPr lang="en-US" dirty="0"/>
            <a:t>ndustrialization</a:t>
          </a:r>
        </a:p>
      </dgm:t>
    </dgm:pt>
    <dgm:pt modelId="{0FCF423B-BCB3-48D6-88A2-8CBBC48A48FF}" type="parTrans" cxnId="{49488393-3E7C-4F67-827A-62C2F70D4013}">
      <dgm:prSet/>
      <dgm:spPr/>
      <dgm:t>
        <a:bodyPr/>
        <a:lstStyle/>
        <a:p>
          <a:endParaRPr lang="en-US"/>
        </a:p>
      </dgm:t>
    </dgm:pt>
    <dgm:pt modelId="{795E9BDC-C922-47EA-A424-5D9136BDE1AD}" type="sibTrans" cxnId="{49488393-3E7C-4F67-827A-62C2F70D4013}">
      <dgm:prSet/>
      <dgm:spPr/>
      <dgm:t>
        <a:bodyPr/>
        <a:lstStyle/>
        <a:p>
          <a:endParaRPr lang="en-US"/>
        </a:p>
      </dgm:t>
    </dgm:pt>
    <dgm:pt modelId="{51176570-4AD1-4926-AFA3-6B3842879070}">
      <dgm:prSet/>
      <dgm:spPr/>
      <dgm:t>
        <a:bodyPr/>
        <a:lstStyle/>
        <a:p>
          <a:r>
            <a:rPr lang="en-US" b="1" u="sng" dirty="0"/>
            <a:t>N</a:t>
          </a:r>
          <a:r>
            <a:rPr lang="en-US" dirty="0"/>
            <a:t>ationalism </a:t>
          </a:r>
        </a:p>
      </dgm:t>
    </dgm:pt>
    <dgm:pt modelId="{1E7179B2-221F-4550-AD4A-87FC4DD1AE30}" type="parTrans" cxnId="{3FF92C95-DD65-4A07-8E31-B7AA879643BB}">
      <dgm:prSet/>
      <dgm:spPr/>
      <dgm:t>
        <a:bodyPr/>
        <a:lstStyle/>
        <a:p>
          <a:endParaRPr lang="en-US"/>
        </a:p>
      </dgm:t>
    </dgm:pt>
    <dgm:pt modelId="{050BBE62-4000-4073-A43F-2BC451477A35}" type="sibTrans" cxnId="{3FF92C95-DD65-4A07-8E31-B7AA879643BB}">
      <dgm:prSet/>
      <dgm:spPr/>
      <dgm:t>
        <a:bodyPr/>
        <a:lstStyle/>
        <a:p>
          <a:endParaRPr lang="en-US"/>
        </a:p>
      </dgm:t>
    </dgm:pt>
    <dgm:pt modelId="{92A580DA-1E83-48A1-BD14-36F4275BFAA3}" type="pres">
      <dgm:prSet presAssocID="{7E0B16CC-F399-4FE1-AA1A-ED13ECC5E462}" presName="Name0" presStyleCnt="0">
        <dgm:presLayoutVars>
          <dgm:dir/>
          <dgm:animLvl val="lvl"/>
          <dgm:resizeHandles val="exact"/>
        </dgm:presLayoutVars>
      </dgm:prSet>
      <dgm:spPr/>
    </dgm:pt>
    <dgm:pt modelId="{76F3E756-EE87-4B27-A993-93DB3B73860B}" type="pres">
      <dgm:prSet presAssocID="{7E0B16CC-F399-4FE1-AA1A-ED13ECC5E462}" presName="dummy" presStyleCnt="0"/>
      <dgm:spPr/>
    </dgm:pt>
    <dgm:pt modelId="{B54CB98A-3BC3-4596-95BE-19F0EF4E5F10}" type="pres">
      <dgm:prSet presAssocID="{7E0B16CC-F399-4FE1-AA1A-ED13ECC5E462}" presName="linH" presStyleCnt="0"/>
      <dgm:spPr/>
    </dgm:pt>
    <dgm:pt modelId="{5F70C154-C0F1-40C3-ABC4-52BC8A9CE955}" type="pres">
      <dgm:prSet presAssocID="{7E0B16CC-F399-4FE1-AA1A-ED13ECC5E462}" presName="padding1" presStyleCnt="0"/>
      <dgm:spPr/>
    </dgm:pt>
    <dgm:pt modelId="{AD43B376-8EFC-40F2-9D70-B68FD89C575D}" type="pres">
      <dgm:prSet presAssocID="{82FFF5F1-655C-4EA5-9465-A43305D2B944}" presName="linV" presStyleCnt="0"/>
      <dgm:spPr/>
    </dgm:pt>
    <dgm:pt modelId="{38DE612E-933A-471C-B828-17C69367872B}" type="pres">
      <dgm:prSet presAssocID="{82FFF5F1-655C-4EA5-9465-A43305D2B944}" presName="spVertical1" presStyleCnt="0"/>
      <dgm:spPr/>
    </dgm:pt>
    <dgm:pt modelId="{D40801F8-A24C-440B-B6D4-4915B8D9A173}" type="pres">
      <dgm:prSet presAssocID="{82FFF5F1-655C-4EA5-9465-A43305D2B944}" presName="parTx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12444-2532-4EE8-89BE-273EBD622AD9}" type="pres">
      <dgm:prSet presAssocID="{82FFF5F1-655C-4EA5-9465-A43305D2B944}" presName="spVertical2" presStyleCnt="0"/>
      <dgm:spPr/>
    </dgm:pt>
    <dgm:pt modelId="{365964B0-24BD-4953-B084-F5138074CC58}" type="pres">
      <dgm:prSet presAssocID="{82FFF5F1-655C-4EA5-9465-A43305D2B944}" presName="spVertical3" presStyleCnt="0"/>
      <dgm:spPr/>
    </dgm:pt>
    <dgm:pt modelId="{B8174554-6DA8-479C-BE3B-D03E9804C78F}" type="pres">
      <dgm:prSet presAssocID="{1D813F0F-431F-4B84-8AB2-F59E8B17D949}" presName="space" presStyleCnt="0"/>
      <dgm:spPr/>
    </dgm:pt>
    <dgm:pt modelId="{6B1D2481-F953-4AB1-9671-123C4CBDEC99}" type="pres">
      <dgm:prSet presAssocID="{BD02D7EC-FD1F-4147-B7F8-6656EA5B546C}" presName="linV" presStyleCnt="0"/>
      <dgm:spPr/>
    </dgm:pt>
    <dgm:pt modelId="{9969A1BC-7E3D-4217-92C8-5403564BA583}" type="pres">
      <dgm:prSet presAssocID="{BD02D7EC-FD1F-4147-B7F8-6656EA5B546C}" presName="spVertical1" presStyleCnt="0"/>
      <dgm:spPr/>
    </dgm:pt>
    <dgm:pt modelId="{6FC074F8-64A0-45A0-8FBD-F8C380ABCCEF}" type="pres">
      <dgm:prSet presAssocID="{BD02D7EC-FD1F-4147-B7F8-6656EA5B546C}" presName="parTx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CDE6F-A7FB-43CA-BA0E-3C82AD81006C}" type="pres">
      <dgm:prSet presAssocID="{BD02D7EC-FD1F-4147-B7F8-6656EA5B546C}" presName="spVertical2" presStyleCnt="0"/>
      <dgm:spPr/>
    </dgm:pt>
    <dgm:pt modelId="{8CB76194-11D5-4117-B857-87F6D48D9A11}" type="pres">
      <dgm:prSet presAssocID="{BD02D7EC-FD1F-4147-B7F8-6656EA5B546C}" presName="spVertical3" presStyleCnt="0"/>
      <dgm:spPr/>
    </dgm:pt>
    <dgm:pt modelId="{FF26799D-B8B2-4900-A114-C6B353A58464}" type="pres">
      <dgm:prSet presAssocID="{D1F8E985-B225-483B-A87E-3B5AC0369F83}" presName="space" presStyleCnt="0"/>
      <dgm:spPr/>
    </dgm:pt>
    <dgm:pt modelId="{AF8921E9-7982-40EB-90C0-A218945CD321}" type="pres">
      <dgm:prSet presAssocID="{59CDBD44-B4FC-4729-9A7F-2B91880E4881}" presName="linV" presStyleCnt="0"/>
      <dgm:spPr/>
    </dgm:pt>
    <dgm:pt modelId="{2EDC4E2F-4F70-4E16-88D6-C74E80D3C679}" type="pres">
      <dgm:prSet presAssocID="{59CDBD44-B4FC-4729-9A7F-2B91880E4881}" presName="spVertical1" presStyleCnt="0"/>
      <dgm:spPr/>
    </dgm:pt>
    <dgm:pt modelId="{19623113-D986-41AB-8353-7CCE00D8E42C}" type="pres">
      <dgm:prSet presAssocID="{59CDBD44-B4FC-4729-9A7F-2B91880E4881}" presName="parTx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1C609-BA1F-4E38-AE6C-D13DC3D485D1}" type="pres">
      <dgm:prSet presAssocID="{59CDBD44-B4FC-4729-9A7F-2B91880E4881}" presName="spVertical2" presStyleCnt="0"/>
      <dgm:spPr/>
    </dgm:pt>
    <dgm:pt modelId="{7D754344-D3CF-4ABE-B979-5410359EEF77}" type="pres">
      <dgm:prSet presAssocID="{59CDBD44-B4FC-4729-9A7F-2B91880E4881}" presName="spVertical3" presStyleCnt="0"/>
      <dgm:spPr/>
    </dgm:pt>
    <dgm:pt modelId="{5EC283B0-DF6D-4285-9AAE-34369DCD0A8F}" type="pres">
      <dgm:prSet presAssocID="{795E9BDC-C922-47EA-A424-5D9136BDE1AD}" presName="space" presStyleCnt="0"/>
      <dgm:spPr/>
    </dgm:pt>
    <dgm:pt modelId="{4C80039D-C0BD-4836-88DE-28F8A00B08F0}" type="pres">
      <dgm:prSet presAssocID="{51176570-4AD1-4926-AFA3-6B3842879070}" presName="linV" presStyleCnt="0"/>
      <dgm:spPr/>
    </dgm:pt>
    <dgm:pt modelId="{A245C0CB-1FF2-456B-A71D-6254134EE7F9}" type="pres">
      <dgm:prSet presAssocID="{51176570-4AD1-4926-AFA3-6B3842879070}" presName="spVertical1" presStyleCnt="0"/>
      <dgm:spPr/>
    </dgm:pt>
    <dgm:pt modelId="{5A7F7EE7-DCAE-477D-8021-2843E7C404F6}" type="pres">
      <dgm:prSet presAssocID="{51176570-4AD1-4926-AFA3-6B3842879070}" presName="parTx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A0740-A543-475B-A8DB-118ADB42F999}" type="pres">
      <dgm:prSet presAssocID="{51176570-4AD1-4926-AFA3-6B3842879070}" presName="spVertical2" presStyleCnt="0"/>
      <dgm:spPr/>
    </dgm:pt>
    <dgm:pt modelId="{A1331B8C-192B-4D1D-AA10-A6B4639C6B18}" type="pres">
      <dgm:prSet presAssocID="{51176570-4AD1-4926-AFA3-6B3842879070}" presName="spVertical3" presStyleCnt="0"/>
      <dgm:spPr/>
    </dgm:pt>
    <dgm:pt modelId="{454CDD8F-A318-42D6-86FF-85E103DE3B70}" type="pres">
      <dgm:prSet presAssocID="{7E0B16CC-F399-4FE1-AA1A-ED13ECC5E462}" presName="padding2" presStyleCnt="0"/>
      <dgm:spPr/>
    </dgm:pt>
    <dgm:pt modelId="{6ED7A8A7-9021-4F3B-8217-AE1B73C08039}" type="pres">
      <dgm:prSet presAssocID="{7E0B16CC-F399-4FE1-AA1A-ED13ECC5E462}" presName="negArrow" presStyleCnt="0"/>
      <dgm:spPr/>
    </dgm:pt>
    <dgm:pt modelId="{EBDC635E-23F3-4899-A9FF-55184FEF7FEE}" type="pres">
      <dgm:prSet presAssocID="{7E0B16CC-F399-4FE1-AA1A-ED13ECC5E462}" presName="backgroundArrow" presStyleLbl="node1" presStyleIdx="0" presStyleCn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1AEE8802-683F-408C-9071-24A969504034}" srcId="{7E0B16CC-F399-4FE1-AA1A-ED13ECC5E462}" destId="{82FFF5F1-655C-4EA5-9465-A43305D2B944}" srcOrd="0" destOrd="0" parTransId="{C69FA5C5-C781-475A-9421-887EBBF12D57}" sibTransId="{1D813F0F-431F-4B84-8AB2-F59E8B17D949}"/>
    <dgm:cxn modelId="{1189D1A1-E783-4AD4-91E7-CF47DAA5CF1F}" type="presOf" srcId="{82FFF5F1-655C-4EA5-9465-A43305D2B944}" destId="{D40801F8-A24C-440B-B6D4-4915B8D9A173}" srcOrd="0" destOrd="0" presId="urn:microsoft.com/office/officeart/2005/8/layout/hProcess3"/>
    <dgm:cxn modelId="{3FF92C95-DD65-4A07-8E31-B7AA879643BB}" srcId="{7E0B16CC-F399-4FE1-AA1A-ED13ECC5E462}" destId="{51176570-4AD1-4926-AFA3-6B3842879070}" srcOrd="3" destOrd="0" parTransId="{1E7179B2-221F-4550-AD4A-87FC4DD1AE30}" sibTransId="{050BBE62-4000-4073-A43F-2BC451477A35}"/>
    <dgm:cxn modelId="{49488393-3E7C-4F67-827A-62C2F70D4013}" srcId="{7E0B16CC-F399-4FE1-AA1A-ED13ECC5E462}" destId="{59CDBD44-B4FC-4729-9A7F-2B91880E4881}" srcOrd="2" destOrd="0" parTransId="{0FCF423B-BCB3-48D6-88A2-8CBBC48A48FF}" sibTransId="{795E9BDC-C922-47EA-A424-5D9136BDE1AD}"/>
    <dgm:cxn modelId="{0CA39EAD-E6CC-42B0-AC8F-CF56D1D7595E}" type="presOf" srcId="{51176570-4AD1-4926-AFA3-6B3842879070}" destId="{5A7F7EE7-DCAE-477D-8021-2843E7C404F6}" srcOrd="0" destOrd="0" presId="urn:microsoft.com/office/officeart/2005/8/layout/hProcess3"/>
    <dgm:cxn modelId="{CEC6DC60-C135-445E-BF5A-9B396E65E7EC}" type="presOf" srcId="{59CDBD44-B4FC-4729-9A7F-2B91880E4881}" destId="{19623113-D986-41AB-8353-7CCE00D8E42C}" srcOrd="0" destOrd="0" presId="urn:microsoft.com/office/officeart/2005/8/layout/hProcess3"/>
    <dgm:cxn modelId="{9D63EC66-BB6F-43C4-A9B1-278FD479F2A8}" srcId="{7E0B16CC-F399-4FE1-AA1A-ED13ECC5E462}" destId="{BD02D7EC-FD1F-4147-B7F8-6656EA5B546C}" srcOrd="1" destOrd="0" parTransId="{24484D20-DFA6-48B2-B949-CA431A02C4E1}" sibTransId="{D1F8E985-B225-483B-A87E-3B5AC0369F83}"/>
    <dgm:cxn modelId="{5CEDD8FB-A20D-435F-89E9-1B6DE25683D1}" type="presOf" srcId="{7E0B16CC-F399-4FE1-AA1A-ED13ECC5E462}" destId="{92A580DA-1E83-48A1-BD14-36F4275BFAA3}" srcOrd="0" destOrd="0" presId="urn:microsoft.com/office/officeart/2005/8/layout/hProcess3"/>
    <dgm:cxn modelId="{5E555E30-B45F-44E9-B634-572CD3FCE047}" type="presOf" srcId="{BD02D7EC-FD1F-4147-B7F8-6656EA5B546C}" destId="{6FC074F8-64A0-45A0-8FBD-F8C380ABCCEF}" srcOrd="0" destOrd="0" presId="urn:microsoft.com/office/officeart/2005/8/layout/hProcess3"/>
    <dgm:cxn modelId="{9B5F2F73-0FB4-401C-B814-B3408A76D1DE}" type="presParOf" srcId="{92A580DA-1E83-48A1-BD14-36F4275BFAA3}" destId="{76F3E756-EE87-4B27-A993-93DB3B73860B}" srcOrd="0" destOrd="0" presId="urn:microsoft.com/office/officeart/2005/8/layout/hProcess3"/>
    <dgm:cxn modelId="{E8413689-7378-4827-B656-D8D26CDEB508}" type="presParOf" srcId="{92A580DA-1E83-48A1-BD14-36F4275BFAA3}" destId="{B54CB98A-3BC3-4596-95BE-19F0EF4E5F10}" srcOrd="1" destOrd="0" presId="urn:microsoft.com/office/officeart/2005/8/layout/hProcess3"/>
    <dgm:cxn modelId="{1E645339-C852-497F-BF7F-9C2DD9E6D890}" type="presParOf" srcId="{B54CB98A-3BC3-4596-95BE-19F0EF4E5F10}" destId="{5F70C154-C0F1-40C3-ABC4-52BC8A9CE955}" srcOrd="0" destOrd="0" presId="urn:microsoft.com/office/officeart/2005/8/layout/hProcess3"/>
    <dgm:cxn modelId="{B49A6D67-2F39-493B-9EA8-77DE649A4A5C}" type="presParOf" srcId="{B54CB98A-3BC3-4596-95BE-19F0EF4E5F10}" destId="{AD43B376-8EFC-40F2-9D70-B68FD89C575D}" srcOrd="1" destOrd="0" presId="urn:microsoft.com/office/officeart/2005/8/layout/hProcess3"/>
    <dgm:cxn modelId="{BD80EDA2-A8CC-4C37-9F31-7CC5567B0F78}" type="presParOf" srcId="{AD43B376-8EFC-40F2-9D70-B68FD89C575D}" destId="{38DE612E-933A-471C-B828-17C69367872B}" srcOrd="0" destOrd="0" presId="urn:microsoft.com/office/officeart/2005/8/layout/hProcess3"/>
    <dgm:cxn modelId="{EA297E00-D23B-4809-A160-5EC27D86962E}" type="presParOf" srcId="{AD43B376-8EFC-40F2-9D70-B68FD89C575D}" destId="{D40801F8-A24C-440B-B6D4-4915B8D9A173}" srcOrd="1" destOrd="0" presId="urn:microsoft.com/office/officeart/2005/8/layout/hProcess3"/>
    <dgm:cxn modelId="{84094A27-84D6-49D3-8067-9A79FE452D0E}" type="presParOf" srcId="{AD43B376-8EFC-40F2-9D70-B68FD89C575D}" destId="{B1912444-2532-4EE8-89BE-273EBD622AD9}" srcOrd="2" destOrd="0" presId="urn:microsoft.com/office/officeart/2005/8/layout/hProcess3"/>
    <dgm:cxn modelId="{C40A31CC-F3C3-4AE1-9A67-68D74A6D4F01}" type="presParOf" srcId="{AD43B376-8EFC-40F2-9D70-B68FD89C575D}" destId="{365964B0-24BD-4953-B084-F5138074CC58}" srcOrd="3" destOrd="0" presId="urn:microsoft.com/office/officeart/2005/8/layout/hProcess3"/>
    <dgm:cxn modelId="{7F5F3A8F-2B55-4B42-8C12-BA45927B667C}" type="presParOf" srcId="{B54CB98A-3BC3-4596-95BE-19F0EF4E5F10}" destId="{B8174554-6DA8-479C-BE3B-D03E9804C78F}" srcOrd="2" destOrd="0" presId="urn:microsoft.com/office/officeart/2005/8/layout/hProcess3"/>
    <dgm:cxn modelId="{DA555163-AEB4-44C5-B726-7F39F6689D2A}" type="presParOf" srcId="{B54CB98A-3BC3-4596-95BE-19F0EF4E5F10}" destId="{6B1D2481-F953-4AB1-9671-123C4CBDEC99}" srcOrd="3" destOrd="0" presId="urn:microsoft.com/office/officeart/2005/8/layout/hProcess3"/>
    <dgm:cxn modelId="{1A8FBF76-9194-4AD0-BDA2-10389AAB165B}" type="presParOf" srcId="{6B1D2481-F953-4AB1-9671-123C4CBDEC99}" destId="{9969A1BC-7E3D-4217-92C8-5403564BA583}" srcOrd="0" destOrd="0" presId="urn:microsoft.com/office/officeart/2005/8/layout/hProcess3"/>
    <dgm:cxn modelId="{9CB0829D-62A9-4E6B-ABA1-708AB0AB73D6}" type="presParOf" srcId="{6B1D2481-F953-4AB1-9671-123C4CBDEC99}" destId="{6FC074F8-64A0-45A0-8FBD-F8C380ABCCEF}" srcOrd="1" destOrd="0" presId="urn:microsoft.com/office/officeart/2005/8/layout/hProcess3"/>
    <dgm:cxn modelId="{7D3B3999-5E20-41B4-9568-BA6A7F4AFC79}" type="presParOf" srcId="{6B1D2481-F953-4AB1-9671-123C4CBDEC99}" destId="{969CDE6F-A7FB-43CA-BA0E-3C82AD81006C}" srcOrd="2" destOrd="0" presId="urn:microsoft.com/office/officeart/2005/8/layout/hProcess3"/>
    <dgm:cxn modelId="{964AA9AA-8531-4206-A9EC-7B34D8FB0205}" type="presParOf" srcId="{6B1D2481-F953-4AB1-9671-123C4CBDEC99}" destId="{8CB76194-11D5-4117-B857-87F6D48D9A11}" srcOrd="3" destOrd="0" presId="urn:microsoft.com/office/officeart/2005/8/layout/hProcess3"/>
    <dgm:cxn modelId="{93BA73E1-8FF6-4DC0-9013-9FDFB096F734}" type="presParOf" srcId="{B54CB98A-3BC3-4596-95BE-19F0EF4E5F10}" destId="{FF26799D-B8B2-4900-A114-C6B353A58464}" srcOrd="4" destOrd="0" presId="urn:microsoft.com/office/officeart/2005/8/layout/hProcess3"/>
    <dgm:cxn modelId="{19E5804A-67EE-41BB-976E-421EDDE1E182}" type="presParOf" srcId="{B54CB98A-3BC3-4596-95BE-19F0EF4E5F10}" destId="{AF8921E9-7982-40EB-90C0-A218945CD321}" srcOrd="5" destOrd="0" presId="urn:microsoft.com/office/officeart/2005/8/layout/hProcess3"/>
    <dgm:cxn modelId="{C96A9566-D64E-41AC-93AA-091C985D51AC}" type="presParOf" srcId="{AF8921E9-7982-40EB-90C0-A218945CD321}" destId="{2EDC4E2F-4F70-4E16-88D6-C74E80D3C679}" srcOrd="0" destOrd="0" presId="urn:microsoft.com/office/officeart/2005/8/layout/hProcess3"/>
    <dgm:cxn modelId="{1C5D857B-DA1F-4B4C-8847-AD22787F1B52}" type="presParOf" srcId="{AF8921E9-7982-40EB-90C0-A218945CD321}" destId="{19623113-D986-41AB-8353-7CCE00D8E42C}" srcOrd="1" destOrd="0" presId="urn:microsoft.com/office/officeart/2005/8/layout/hProcess3"/>
    <dgm:cxn modelId="{52503AAE-B07D-4A2B-A1B9-657F0B88E7D5}" type="presParOf" srcId="{AF8921E9-7982-40EB-90C0-A218945CD321}" destId="{8FA1C609-BA1F-4E38-AE6C-D13DC3D485D1}" srcOrd="2" destOrd="0" presId="urn:microsoft.com/office/officeart/2005/8/layout/hProcess3"/>
    <dgm:cxn modelId="{3D5F0643-F67C-481B-8A03-BE1E6E6F2F27}" type="presParOf" srcId="{AF8921E9-7982-40EB-90C0-A218945CD321}" destId="{7D754344-D3CF-4ABE-B979-5410359EEF77}" srcOrd="3" destOrd="0" presId="urn:microsoft.com/office/officeart/2005/8/layout/hProcess3"/>
    <dgm:cxn modelId="{903D57B8-B44D-4DA5-A6BB-8DCB21CFB487}" type="presParOf" srcId="{B54CB98A-3BC3-4596-95BE-19F0EF4E5F10}" destId="{5EC283B0-DF6D-4285-9AAE-34369DCD0A8F}" srcOrd="6" destOrd="0" presId="urn:microsoft.com/office/officeart/2005/8/layout/hProcess3"/>
    <dgm:cxn modelId="{E0720526-1DD4-4995-A1E5-9619F34FCE96}" type="presParOf" srcId="{B54CB98A-3BC3-4596-95BE-19F0EF4E5F10}" destId="{4C80039D-C0BD-4836-88DE-28F8A00B08F0}" srcOrd="7" destOrd="0" presId="urn:microsoft.com/office/officeart/2005/8/layout/hProcess3"/>
    <dgm:cxn modelId="{53AC4269-4BD7-4356-95C7-C69D5FCC7C12}" type="presParOf" srcId="{4C80039D-C0BD-4836-88DE-28F8A00B08F0}" destId="{A245C0CB-1FF2-456B-A71D-6254134EE7F9}" srcOrd="0" destOrd="0" presId="urn:microsoft.com/office/officeart/2005/8/layout/hProcess3"/>
    <dgm:cxn modelId="{0293172F-8D71-467E-A24F-330240D9B2B5}" type="presParOf" srcId="{4C80039D-C0BD-4836-88DE-28F8A00B08F0}" destId="{5A7F7EE7-DCAE-477D-8021-2843E7C404F6}" srcOrd="1" destOrd="0" presId="urn:microsoft.com/office/officeart/2005/8/layout/hProcess3"/>
    <dgm:cxn modelId="{8B46E32D-E235-4954-BD76-526B1DDDF37A}" type="presParOf" srcId="{4C80039D-C0BD-4836-88DE-28F8A00B08F0}" destId="{233A0740-A543-475B-A8DB-118ADB42F999}" srcOrd="2" destOrd="0" presId="urn:microsoft.com/office/officeart/2005/8/layout/hProcess3"/>
    <dgm:cxn modelId="{986F8817-328D-416C-97C0-EF58F5A9820F}" type="presParOf" srcId="{4C80039D-C0BD-4836-88DE-28F8A00B08F0}" destId="{A1331B8C-192B-4D1D-AA10-A6B4639C6B18}" srcOrd="3" destOrd="0" presId="urn:microsoft.com/office/officeart/2005/8/layout/hProcess3"/>
    <dgm:cxn modelId="{635BEAF2-754B-4D8B-BCC7-4EF9D891D005}" type="presParOf" srcId="{B54CB98A-3BC3-4596-95BE-19F0EF4E5F10}" destId="{454CDD8F-A318-42D6-86FF-85E103DE3B70}" srcOrd="8" destOrd="0" presId="urn:microsoft.com/office/officeart/2005/8/layout/hProcess3"/>
    <dgm:cxn modelId="{A9AF8BC1-A3B8-4B1F-8E82-871F3EE61DF1}" type="presParOf" srcId="{B54CB98A-3BC3-4596-95BE-19F0EF4E5F10}" destId="{6ED7A8A7-9021-4F3B-8217-AE1B73C08039}" srcOrd="9" destOrd="0" presId="urn:microsoft.com/office/officeart/2005/8/layout/hProcess3"/>
    <dgm:cxn modelId="{170E97BB-FDE9-48D8-A77C-B88C52840870}" type="presParOf" srcId="{B54CB98A-3BC3-4596-95BE-19F0EF4E5F10}" destId="{EBDC635E-23F3-4899-A9FF-55184FEF7FEE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AA131C-7A13-4919-BB8C-EFF9948CC28F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/>
      <dgm:spPr/>
    </dgm:pt>
    <dgm:pt modelId="{17C6D036-7474-4059-8302-3AD3E9E02D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Arial" charset="0"/>
              <a:cs typeface="Arial" charset="0"/>
            </a:rPr>
            <a:t>Political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Arial" charset="0"/>
              <a:cs typeface="Arial" charset="0"/>
            </a:rPr>
            <a:t>Parties</a:t>
          </a:r>
        </a:p>
      </dgm:t>
    </dgm:pt>
    <dgm:pt modelId="{4F81F5AC-085A-4721-A2A8-1F7F3527A65F}" type="parTrans" cxnId="{EC80687C-88B5-4DFB-9F36-DD8A90508CDA}">
      <dgm:prSet/>
      <dgm:spPr/>
      <dgm:t>
        <a:bodyPr/>
        <a:lstStyle/>
        <a:p>
          <a:endParaRPr lang="en-US"/>
        </a:p>
      </dgm:t>
    </dgm:pt>
    <dgm:pt modelId="{855BE4C1-5C3B-47A4-9A1C-D8E9DBC06016}" type="sibTrans" cxnId="{EC80687C-88B5-4DFB-9F36-DD8A90508CDA}">
      <dgm:prSet/>
      <dgm:spPr/>
      <dgm:t>
        <a:bodyPr/>
        <a:lstStyle/>
        <a:p>
          <a:endParaRPr lang="en-US"/>
        </a:p>
      </dgm:t>
    </dgm:pt>
    <dgm:pt modelId="{248B95BD-6879-46DB-8461-023867AC23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Arial" charset="0"/>
              <a:cs typeface="Arial" charset="0"/>
            </a:rPr>
            <a:t>Conservatives</a:t>
          </a:r>
        </a:p>
      </dgm:t>
    </dgm:pt>
    <dgm:pt modelId="{A18E01CC-E566-4994-B0CF-7F653A949F77}" type="parTrans" cxnId="{913AE32C-455C-4E27-A144-CC40EB9B75A2}">
      <dgm:prSet/>
      <dgm:spPr/>
      <dgm:t>
        <a:bodyPr/>
        <a:lstStyle/>
        <a:p>
          <a:endParaRPr lang="en-US"/>
        </a:p>
      </dgm:t>
    </dgm:pt>
    <dgm:pt modelId="{D4ADAD39-57FE-424C-A3E1-459AB876D481}" type="sibTrans" cxnId="{913AE32C-455C-4E27-A144-CC40EB9B75A2}">
      <dgm:prSet/>
      <dgm:spPr/>
      <dgm:t>
        <a:bodyPr/>
        <a:lstStyle/>
        <a:p>
          <a:endParaRPr lang="en-US"/>
        </a:p>
      </dgm:t>
    </dgm:pt>
    <dgm:pt modelId="{8ED70C67-71F7-4255-8FD9-68AB183238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Arial" charset="0"/>
              <a:cs typeface="Arial" charset="0"/>
            </a:rPr>
            <a:t>Support Kings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Arial" charset="0"/>
              <a:cs typeface="Arial" charset="0"/>
            </a:rPr>
            <a:t>(Nobility and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Arial" charset="0"/>
              <a:cs typeface="Arial" charset="0"/>
            </a:rPr>
            <a:t>Wealthy</a:t>
          </a:r>
          <a:r>
            <a:rPr kumimoji="0" lang="en-US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)</a:t>
          </a:r>
        </a:p>
      </dgm:t>
    </dgm:pt>
    <dgm:pt modelId="{DC24E35D-9FEA-46E6-AB95-7C1CFC781229}" type="parTrans" cxnId="{0E764ACE-21DD-430F-A2DC-157699F760EF}">
      <dgm:prSet/>
      <dgm:spPr/>
      <dgm:t>
        <a:bodyPr/>
        <a:lstStyle/>
        <a:p>
          <a:endParaRPr lang="en-US"/>
        </a:p>
      </dgm:t>
    </dgm:pt>
    <dgm:pt modelId="{032B1A3C-DFA0-4C49-B5D5-7AB1E15B5666}" type="sibTrans" cxnId="{0E764ACE-21DD-430F-A2DC-157699F760EF}">
      <dgm:prSet/>
      <dgm:spPr/>
      <dgm:t>
        <a:bodyPr/>
        <a:lstStyle/>
        <a:p>
          <a:endParaRPr lang="en-US"/>
        </a:p>
      </dgm:t>
    </dgm:pt>
    <dgm:pt modelId="{EE276E95-D7A8-4664-B920-E0DD25A9085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Arial" charset="0"/>
              <a:cs typeface="Arial" charset="0"/>
            </a:rPr>
            <a:t>Liberals</a:t>
          </a:r>
        </a:p>
      </dgm:t>
    </dgm:pt>
    <dgm:pt modelId="{8DC70974-224B-47E3-9C80-95572656A080}" type="parTrans" cxnId="{FF3CEB62-109D-477F-8A50-2B28EE6E9699}">
      <dgm:prSet/>
      <dgm:spPr/>
      <dgm:t>
        <a:bodyPr/>
        <a:lstStyle/>
        <a:p>
          <a:endParaRPr lang="en-US"/>
        </a:p>
      </dgm:t>
    </dgm:pt>
    <dgm:pt modelId="{3BD13DBB-8729-4ADC-BC7E-B9D29F212D92}" type="sibTrans" cxnId="{FF3CEB62-109D-477F-8A50-2B28EE6E9699}">
      <dgm:prSet/>
      <dgm:spPr/>
      <dgm:t>
        <a:bodyPr/>
        <a:lstStyle/>
        <a:p>
          <a:endParaRPr lang="en-US"/>
        </a:p>
      </dgm:t>
    </dgm:pt>
    <dgm:pt modelId="{5B2B57CF-1FD6-43BE-A4B1-4592F528B5B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Arial" charset="0"/>
              <a:cs typeface="Arial" charset="0"/>
            </a:rPr>
            <a:t>Power to elect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Arial" charset="0"/>
              <a:cs typeface="Arial" charset="0"/>
            </a:rPr>
            <a:t> legislatures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Arial" charset="0"/>
              <a:cs typeface="Arial" charset="0"/>
            </a:rPr>
            <a:t>Merchants/Middle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Arial" charset="0"/>
              <a:cs typeface="Arial" charset="0"/>
            </a:rPr>
            <a:t>Class</a:t>
          </a:r>
        </a:p>
      </dgm:t>
    </dgm:pt>
    <dgm:pt modelId="{50098E21-60D0-47D4-995B-E3402D5DFC6D}" type="parTrans" cxnId="{0549B01F-D496-4ED5-9DF9-3FC1BA135257}">
      <dgm:prSet/>
      <dgm:spPr/>
      <dgm:t>
        <a:bodyPr/>
        <a:lstStyle/>
        <a:p>
          <a:endParaRPr lang="en-US"/>
        </a:p>
      </dgm:t>
    </dgm:pt>
    <dgm:pt modelId="{4E98C628-52A3-4ADE-8B6D-74E8A1DB4982}" type="sibTrans" cxnId="{0549B01F-D496-4ED5-9DF9-3FC1BA135257}">
      <dgm:prSet/>
      <dgm:spPr/>
      <dgm:t>
        <a:bodyPr/>
        <a:lstStyle/>
        <a:p>
          <a:endParaRPr lang="en-US"/>
        </a:p>
      </dgm:t>
    </dgm:pt>
    <dgm:pt modelId="{A6FE483B-2D3A-4A57-BF16-4105D1A24A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Arial" charset="0"/>
              <a:cs typeface="Arial" charset="0"/>
            </a:rPr>
            <a:t>Radicals</a:t>
          </a:r>
        </a:p>
      </dgm:t>
    </dgm:pt>
    <dgm:pt modelId="{17E783C5-37D4-4F92-AECF-BC3F927F1D06}" type="parTrans" cxnId="{DA151666-9B5E-46CA-AEF2-E8777BC99A11}">
      <dgm:prSet/>
      <dgm:spPr/>
      <dgm:t>
        <a:bodyPr/>
        <a:lstStyle/>
        <a:p>
          <a:endParaRPr lang="en-US"/>
        </a:p>
      </dgm:t>
    </dgm:pt>
    <dgm:pt modelId="{8BED22D5-2BFF-4D28-AE2B-39ACF6F6D728}" type="sibTrans" cxnId="{DA151666-9B5E-46CA-AEF2-E8777BC99A11}">
      <dgm:prSet/>
      <dgm:spPr/>
      <dgm:t>
        <a:bodyPr/>
        <a:lstStyle/>
        <a:p>
          <a:endParaRPr lang="en-US"/>
        </a:p>
      </dgm:t>
    </dgm:pt>
    <dgm:pt modelId="{F97D120B-25D0-4C2D-8CE3-B0A5B178236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Arial" charset="0"/>
              <a:cs typeface="Arial" charset="0"/>
            </a:rPr>
            <a:t>END KING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Arial" charset="0"/>
              <a:cs typeface="Arial" charset="0"/>
            </a:rPr>
            <a:t>EVERYONE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/>
              <a:effectLst/>
              <a:latin typeface="Arial" charset="0"/>
              <a:cs typeface="Arial" charset="0"/>
            </a:rPr>
            <a:t>votes</a:t>
          </a:r>
        </a:p>
      </dgm:t>
    </dgm:pt>
    <dgm:pt modelId="{7293A957-AAEC-4E8C-AF88-CB2B5BE72307}" type="parTrans" cxnId="{4760DEE1-0485-4BFE-9821-76CFB8F47486}">
      <dgm:prSet/>
      <dgm:spPr/>
      <dgm:t>
        <a:bodyPr/>
        <a:lstStyle/>
        <a:p>
          <a:endParaRPr lang="en-US"/>
        </a:p>
      </dgm:t>
    </dgm:pt>
    <dgm:pt modelId="{5C342736-3302-4E4C-9131-A778F4270859}" type="sibTrans" cxnId="{4760DEE1-0485-4BFE-9821-76CFB8F47486}">
      <dgm:prSet/>
      <dgm:spPr/>
      <dgm:t>
        <a:bodyPr/>
        <a:lstStyle/>
        <a:p>
          <a:endParaRPr lang="en-US"/>
        </a:p>
      </dgm:t>
    </dgm:pt>
    <dgm:pt modelId="{57819E04-02C7-4018-875C-8100D75EDA15}" type="pres">
      <dgm:prSet presAssocID="{30AA131C-7A13-4919-BB8C-EFF9948CC2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590075-B98F-4CCC-BD21-1973736AA094}" type="pres">
      <dgm:prSet presAssocID="{17C6D036-7474-4059-8302-3AD3E9E02D26}" presName="hierRoot1" presStyleCnt="0">
        <dgm:presLayoutVars>
          <dgm:hierBranch/>
        </dgm:presLayoutVars>
      </dgm:prSet>
      <dgm:spPr/>
    </dgm:pt>
    <dgm:pt modelId="{623967C0-2653-4386-81E2-101713FD5FC2}" type="pres">
      <dgm:prSet presAssocID="{17C6D036-7474-4059-8302-3AD3E9E02D26}" presName="rootComposite1" presStyleCnt="0"/>
      <dgm:spPr/>
    </dgm:pt>
    <dgm:pt modelId="{A79D9476-30D0-4B38-9531-620E2319520E}" type="pres">
      <dgm:prSet presAssocID="{17C6D036-7474-4059-8302-3AD3E9E02D2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620F2E-DFD9-4B10-9BEA-221B456485EA}" type="pres">
      <dgm:prSet presAssocID="{17C6D036-7474-4059-8302-3AD3E9E02D2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BD10323-A720-407E-ACCB-91B46688E847}" type="pres">
      <dgm:prSet presAssocID="{17C6D036-7474-4059-8302-3AD3E9E02D26}" presName="hierChild2" presStyleCnt="0"/>
      <dgm:spPr/>
    </dgm:pt>
    <dgm:pt modelId="{A06B4992-16B5-4416-B8DD-9776E3C5D490}" type="pres">
      <dgm:prSet presAssocID="{A18E01CC-E566-4994-B0CF-7F653A949F77}" presName="Name35" presStyleLbl="parChTrans1D2" presStyleIdx="0" presStyleCnt="3"/>
      <dgm:spPr/>
      <dgm:t>
        <a:bodyPr/>
        <a:lstStyle/>
        <a:p>
          <a:endParaRPr lang="en-US"/>
        </a:p>
      </dgm:t>
    </dgm:pt>
    <dgm:pt modelId="{C384FABB-A59A-4258-8991-51323E897A40}" type="pres">
      <dgm:prSet presAssocID="{248B95BD-6879-46DB-8461-023867AC23C4}" presName="hierRoot2" presStyleCnt="0">
        <dgm:presLayoutVars>
          <dgm:hierBranch/>
        </dgm:presLayoutVars>
      </dgm:prSet>
      <dgm:spPr/>
    </dgm:pt>
    <dgm:pt modelId="{54FC14F6-AC05-4C6F-B1B2-18A99E790C01}" type="pres">
      <dgm:prSet presAssocID="{248B95BD-6879-46DB-8461-023867AC23C4}" presName="rootComposite" presStyleCnt="0"/>
      <dgm:spPr/>
    </dgm:pt>
    <dgm:pt modelId="{069976CF-7FA9-4BEC-9FC6-B5A3567AD0C2}" type="pres">
      <dgm:prSet presAssocID="{248B95BD-6879-46DB-8461-023867AC23C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F8D3F7-CF81-4786-BE99-17F02BFB7D77}" type="pres">
      <dgm:prSet presAssocID="{248B95BD-6879-46DB-8461-023867AC23C4}" presName="rootConnector" presStyleLbl="node2" presStyleIdx="0" presStyleCnt="3"/>
      <dgm:spPr/>
      <dgm:t>
        <a:bodyPr/>
        <a:lstStyle/>
        <a:p>
          <a:endParaRPr lang="en-US"/>
        </a:p>
      </dgm:t>
    </dgm:pt>
    <dgm:pt modelId="{BA0814B2-E811-4EED-9257-9C18E8ADBE62}" type="pres">
      <dgm:prSet presAssocID="{248B95BD-6879-46DB-8461-023867AC23C4}" presName="hierChild4" presStyleCnt="0"/>
      <dgm:spPr/>
    </dgm:pt>
    <dgm:pt modelId="{3F8A151E-9216-425C-ABE7-FE4A80ED9462}" type="pres">
      <dgm:prSet presAssocID="{DC24E35D-9FEA-46E6-AB95-7C1CFC781229}" presName="Name35" presStyleLbl="parChTrans1D3" presStyleIdx="0" presStyleCnt="3"/>
      <dgm:spPr/>
      <dgm:t>
        <a:bodyPr/>
        <a:lstStyle/>
        <a:p>
          <a:endParaRPr lang="en-US"/>
        </a:p>
      </dgm:t>
    </dgm:pt>
    <dgm:pt modelId="{E35F6824-9914-47EA-9401-104948033F22}" type="pres">
      <dgm:prSet presAssocID="{8ED70C67-71F7-4255-8FD9-68AB18323877}" presName="hierRoot2" presStyleCnt="0">
        <dgm:presLayoutVars>
          <dgm:hierBranch val="r"/>
        </dgm:presLayoutVars>
      </dgm:prSet>
      <dgm:spPr/>
    </dgm:pt>
    <dgm:pt modelId="{445D55F4-E632-4A12-B369-A158420E7B38}" type="pres">
      <dgm:prSet presAssocID="{8ED70C67-71F7-4255-8FD9-68AB18323877}" presName="rootComposite" presStyleCnt="0"/>
      <dgm:spPr/>
    </dgm:pt>
    <dgm:pt modelId="{2ED10F0B-EE23-408F-B62A-135FC488FB1F}" type="pres">
      <dgm:prSet presAssocID="{8ED70C67-71F7-4255-8FD9-68AB1832387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3CE9B-9699-4D69-829D-948D1BB48C65}" type="pres">
      <dgm:prSet presAssocID="{8ED70C67-71F7-4255-8FD9-68AB18323877}" presName="rootConnector" presStyleLbl="node3" presStyleIdx="0" presStyleCnt="3"/>
      <dgm:spPr/>
      <dgm:t>
        <a:bodyPr/>
        <a:lstStyle/>
        <a:p>
          <a:endParaRPr lang="en-US"/>
        </a:p>
      </dgm:t>
    </dgm:pt>
    <dgm:pt modelId="{C7115C41-AAF0-46AF-8272-976DCFF0D82E}" type="pres">
      <dgm:prSet presAssocID="{8ED70C67-71F7-4255-8FD9-68AB18323877}" presName="hierChild4" presStyleCnt="0"/>
      <dgm:spPr/>
    </dgm:pt>
    <dgm:pt modelId="{FB73FA2C-A4C2-48AF-B0BD-2700CCEC6F67}" type="pres">
      <dgm:prSet presAssocID="{8ED70C67-71F7-4255-8FD9-68AB18323877}" presName="hierChild5" presStyleCnt="0"/>
      <dgm:spPr/>
    </dgm:pt>
    <dgm:pt modelId="{3BF595E2-FA3E-4284-A4D9-C8BF46B424CB}" type="pres">
      <dgm:prSet presAssocID="{248B95BD-6879-46DB-8461-023867AC23C4}" presName="hierChild5" presStyleCnt="0"/>
      <dgm:spPr/>
    </dgm:pt>
    <dgm:pt modelId="{63E97CD0-BF51-44DF-A881-3147A1DFAE64}" type="pres">
      <dgm:prSet presAssocID="{8DC70974-224B-47E3-9C80-95572656A080}" presName="Name35" presStyleLbl="parChTrans1D2" presStyleIdx="1" presStyleCnt="3"/>
      <dgm:spPr/>
      <dgm:t>
        <a:bodyPr/>
        <a:lstStyle/>
        <a:p>
          <a:endParaRPr lang="en-US"/>
        </a:p>
      </dgm:t>
    </dgm:pt>
    <dgm:pt modelId="{3095590F-E91D-4CBF-8ADA-30BCB90AEF91}" type="pres">
      <dgm:prSet presAssocID="{EE276E95-D7A8-4664-B920-E0DD25A90854}" presName="hierRoot2" presStyleCnt="0">
        <dgm:presLayoutVars>
          <dgm:hierBranch/>
        </dgm:presLayoutVars>
      </dgm:prSet>
      <dgm:spPr/>
    </dgm:pt>
    <dgm:pt modelId="{4756ABC4-122A-4772-959B-DD2F57BC71BB}" type="pres">
      <dgm:prSet presAssocID="{EE276E95-D7A8-4664-B920-E0DD25A90854}" presName="rootComposite" presStyleCnt="0"/>
      <dgm:spPr/>
    </dgm:pt>
    <dgm:pt modelId="{4DA27C90-4E76-439A-9586-0A2686DAFB70}" type="pres">
      <dgm:prSet presAssocID="{EE276E95-D7A8-4664-B920-E0DD25A9085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4C83D1-3326-4066-8329-838D1A2EEBDE}" type="pres">
      <dgm:prSet presAssocID="{EE276E95-D7A8-4664-B920-E0DD25A90854}" presName="rootConnector" presStyleLbl="node2" presStyleIdx="1" presStyleCnt="3"/>
      <dgm:spPr/>
      <dgm:t>
        <a:bodyPr/>
        <a:lstStyle/>
        <a:p>
          <a:endParaRPr lang="en-US"/>
        </a:p>
      </dgm:t>
    </dgm:pt>
    <dgm:pt modelId="{B35529C6-C2F4-4E5A-BE74-C85BDBEA5ACB}" type="pres">
      <dgm:prSet presAssocID="{EE276E95-D7A8-4664-B920-E0DD25A90854}" presName="hierChild4" presStyleCnt="0"/>
      <dgm:spPr/>
    </dgm:pt>
    <dgm:pt modelId="{5F6F27D9-AE4A-4D38-97EC-73CFE39F3B60}" type="pres">
      <dgm:prSet presAssocID="{50098E21-60D0-47D4-995B-E3402D5DFC6D}" presName="Name35" presStyleLbl="parChTrans1D3" presStyleIdx="1" presStyleCnt="3"/>
      <dgm:spPr/>
      <dgm:t>
        <a:bodyPr/>
        <a:lstStyle/>
        <a:p>
          <a:endParaRPr lang="en-US"/>
        </a:p>
      </dgm:t>
    </dgm:pt>
    <dgm:pt modelId="{AEE4C186-0F8C-4E18-B369-CFE5831CF565}" type="pres">
      <dgm:prSet presAssocID="{5B2B57CF-1FD6-43BE-A4B1-4592F528B5BA}" presName="hierRoot2" presStyleCnt="0">
        <dgm:presLayoutVars>
          <dgm:hierBranch val="r"/>
        </dgm:presLayoutVars>
      </dgm:prSet>
      <dgm:spPr/>
    </dgm:pt>
    <dgm:pt modelId="{6649E4A0-EF64-4E91-BE51-B31F7F0D4D95}" type="pres">
      <dgm:prSet presAssocID="{5B2B57CF-1FD6-43BE-A4B1-4592F528B5BA}" presName="rootComposite" presStyleCnt="0"/>
      <dgm:spPr/>
    </dgm:pt>
    <dgm:pt modelId="{0B472EB0-115A-4BCE-AE33-387661F54E24}" type="pres">
      <dgm:prSet presAssocID="{5B2B57CF-1FD6-43BE-A4B1-4592F528B5BA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600DB9-86C2-41D5-B9F6-45FC66BB33CC}" type="pres">
      <dgm:prSet presAssocID="{5B2B57CF-1FD6-43BE-A4B1-4592F528B5BA}" presName="rootConnector" presStyleLbl="node3" presStyleIdx="1" presStyleCnt="3"/>
      <dgm:spPr/>
      <dgm:t>
        <a:bodyPr/>
        <a:lstStyle/>
        <a:p>
          <a:endParaRPr lang="en-US"/>
        </a:p>
      </dgm:t>
    </dgm:pt>
    <dgm:pt modelId="{5C2F1535-FBF0-4A4D-9887-C5E7329ADB1C}" type="pres">
      <dgm:prSet presAssocID="{5B2B57CF-1FD6-43BE-A4B1-4592F528B5BA}" presName="hierChild4" presStyleCnt="0"/>
      <dgm:spPr/>
    </dgm:pt>
    <dgm:pt modelId="{BBE0DA3B-722A-4DBB-918E-74C060A7348C}" type="pres">
      <dgm:prSet presAssocID="{5B2B57CF-1FD6-43BE-A4B1-4592F528B5BA}" presName="hierChild5" presStyleCnt="0"/>
      <dgm:spPr/>
    </dgm:pt>
    <dgm:pt modelId="{89B48D8E-D28C-47C9-BBD6-32421FD5CCED}" type="pres">
      <dgm:prSet presAssocID="{EE276E95-D7A8-4664-B920-E0DD25A90854}" presName="hierChild5" presStyleCnt="0"/>
      <dgm:spPr/>
    </dgm:pt>
    <dgm:pt modelId="{83FAF78C-168A-42F3-9073-BA9C34CC0BC8}" type="pres">
      <dgm:prSet presAssocID="{17E783C5-37D4-4F92-AECF-BC3F927F1D06}" presName="Name35" presStyleLbl="parChTrans1D2" presStyleIdx="2" presStyleCnt="3"/>
      <dgm:spPr/>
      <dgm:t>
        <a:bodyPr/>
        <a:lstStyle/>
        <a:p>
          <a:endParaRPr lang="en-US"/>
        </a:p>
      </dgm:t>
    </dgm:pt>
    <dgm:pt modelId="{77E0527C-1E65-4D0F-88E6-01ED245BC230}" type="pres">
      <dgm:prSet presAssocID="{A6FE483B-2D3A-4A57-BF16-4105D1A24A85}" presName="hierRoot2" presStyleCnt="0">
        <dgm:presLayoutVars>
          <dgm:hierBranch/>
        </dgm:presLayoutVars>
      </dgm:prSet>
      <dgm:spPr/>
    </dgm:pt>
    <dgm:pt modelId="{3BEECA2E-46C0-474F-A962-6643903CD525}" type="pres">
      <dgm:prSet presAssocID="{A6FE483B-2D3A-4A57-BF16-4105D1A24A85}" presName="rootComposite" presStyleCnt="0"/>
      <dgm:spPr/>
    </dgm:pt>
    <dgm:pt modelId="{898A4410-3521-465C-B924-F27B0AF1F8E4}" type="pres">
      <dgm:prSet presAssocID="{A6FE483B-2D3A-4A57-BF16-4105D1A24A8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A5F84-012A-4D3C-96CE-327DA5044C2B}" type="pres">
      <dgm:prSet presAssocID="{A6FE483B-2D3A-4A57-BF16-4105D1A24A85}" presName="rootConnector" presStyleLbl="node2" presStyleIdx="2" presStyleCnt="3"/>
      <dgm:spPr/>
      <dgm:t>
        <a:bodyPr/>
        <a:lstStyle/>
        <a:p>
          <a:endParaRPr lang="en-US"/>
        </a:p>
      </dgm:t>
    </dgm:pt>
    <dgm:pt modelId="{D612B5B0-0117-4744-B0EF-542D3FE779B3}" type="pres">
      <dgm:prSet presAssocID="{A6FE483B-2D3A-4A57-BF16-4105D1A24A85}" presName="hierChild4" presStyleCnt="0"/>
      <dgm:spPr/>
    </dgm:pt>
    <dgm:pt modelId="{D26AE8FA-145D-4720-B7D4-54F9AD786E74}" type="pres">
      <dgm:prSet presAssocID="{7293A957-AAEC-4E8C-AF88-CB2B5BE72307}" presName="Name35" presStyleLbl="parChTrans1D3" presStyleIdx="2" presStyleCnt="3"/>
      <dgm:spPr/>
      <dgm:t>
        <a:bodyPr/>
        <a:lstStyle/>
        <a:p>
          <a:endParaRPr lang="en-US"/>
        </a:p>
      </dgm:t>
    </dgm:pt>
    <dgm:pt modelId="{0303D475-72E5-4625-A3B5-F5E7F0A74AE9}" type="pres">
      <dgm:prSet presAssocID="{F97D120B-25D0-4C2D-8CE3-B0A5B1782363}" presName="hierRoot2" presStyleCnt="0">
        <dgm:presLayoutVars>
          <dgm:hierBranch val="r"/>
        </dgm:presLayoutVars>
      </dgm:prSet>
      <dgm:spPr/>
    </dgm:pt>
    <dgm:pt modelId="{3343F0C5-A19F-49C2-8A6C-9E4E2648699D}" type="pres">
      <dgm:prSet presAssocID="{F97D120B-25D0-4C2D-8CE3-B0A5B1782363}" presName="rootComposite" presStyleCnt="0"/>
      <dgm:spPr/>
    </dgm:pt>
    <dgm:pt modelId="{FCDD6A12-14A1-452E-AD02-B766BD640AFA}" type="pres">
      <dgm:prSet presAssocID="{F97D120B-25D0-4C2D-8CE3-B0A5B178236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050791-2A8F-4B13-AD83-D405B3910A3A}" type="pres">
      <dgm:prSet presAssocID="{F97D120B-25D0-4C2D-8CE3-B0A5B1782363}" presName="rootConnector" presStyleLbl="node3" presStyleIdx="2" presStyleCnt="3"/>
      <dgm:spPr/>
      <dgm:t>
        <a:bodyPr/>
        <a:lstStyle/>
        <a:p>
          <a:endParaRPr lang="en-US"/>
        </a:p>
      </dgm:t>
    </dgm:pt>
    <dgm:pt modelId="{4CE89641-A85B-4FFE-A664-F587DB823A65}" type="pres">
      <dgm:prSet presAssocID="{F97D120B-25D0-4C2D-8CE3-B0A5B1782363}" presName="hierChild4" presStyleCnt="0"/>
      <dgm:spPr/>
    </dgm:pt>
    <dgm:pt modelId="{6948F8D1-9A91-41DA-AE01-8F601485F322}" type="pres">
      <dgm:prSet presAssocID="{F97D120B-25D0-4C2D-8CE3-B0A5B1782363}" presName="hierChild5" presStyleCnt="0"/>
      <dgm:spPr/>
    </dgm:pt>
    <dgm:pt modelId="{8D8E2BB9-D6DA-4A9E-9EB5-44033DD0AABE}" type="pres">
      <dgm:prSet presAssocID="{A6FE483B-2D3A-4A57-BF16-4105D1A24A85}" presName="hierChild5" presStyleCnt="0"/>
      <dgm:spPr/>
    </dgm:pt>
    <dgm:pt modelId="{31528AB3-466D-43AC-A3AD-ACBAACE79FD7}" type="pres">
      <dgm:prSet presAssocID="{17C6D036-7474-4059-8302-3AD3E9E02D26}" presName="hierChild3" presStyleCnt="0"/>
      <dgm:spPr/>
    </dgm:pt>
  </dgm:ptLst>
  <dgm:cxnLst>
    <dgm:cxn modelId="{2F69D65C-CD93-4AF9-8539-6D136A4CC70B}" type="presOf" srcId="{17E783C5-37D4-4F92-AECF-BC3F927F1D06}" destId="{83FAF78C-168A-42F3-9073-BA9C34CC0BC8}" srcOrd="0" destOrd="0" presId="urn:microsoft.com/office/officeart/2005/8/layout/orgChart1"/>
    <dgm:cxn modelId="{1BA54201-C783-45FB-A476-941C85403B3E}" type="presOf" srcId="{F97D120B-25D0-4C2D-8CE3-B0A5B1782363}" destId="{FCDD6A12-14A1-452E-AD02-B766BD640AFA}" srcOrd="0" destOrd="0" presId="urn:microsoft.com/office/officeart/2005/8/layout/orgChart1"/>
    <dgm:cxn modelId="{79F37973-90EA-49B4-9FF3-E9794EBCDF84}" type="presOf" srcId="{F97D120B-25D0-4C2D-8CE3-B0A5B1782363}" destId="{F9050791-2A8F-4B13-AD83-D405B3910A3A}" srcOrd="1" destOrd="0" presId="urn:microsoft.com/office/officeart/2005/8/layout/orgChart1"/>
    <dgm:cxn modelId="{0549B01F-D496-4ED5-9DF9-3FC1BA135257}" srcId="{EE276E95-D7A8-4664-B920-E0DD25A90854}" destId="{5B2B57CF-1FD6-43BE-A4B1-4592F528B5BA}" srcOrd="0" destOrd="0" parTransId="{50098E21-60D0-47D4-995B-E3402D5DFC6D}" sibTransId="{4E98C628-52A3-4ADE-8B6D-74E8A1DB4982}"/>
    <dgm:cxn modelId="{4760DEE1-0485-4BFE-9821-76CFB8F47486}" srcId="{A6FE483B-2D3A-4A57-BF16-4105D1A24A85}" destId="{F97D120B-25D0-4C2D-8CE3-B0A5B1782363}" srcOrd="0" destOrd="0" parTransId="{7293A957-AAEC-4E8C-AF88-CB2B5BE72307}" sibTransId="{5C342736-3302-4E4C-9131-A778F4270859}"/>
    <dgm:cxn modelId="{1F322505-5FA9-4FF0-99BA-B0849CF4860C}" type="presOf" srcId="{EE276E95-D7A8-4664-B920-E0DD25A90854}" destId="{454C83D1-3326-4066-8329-838D1A2EEBDE}" srcOrd="1" destOrd="0" presId="urn:microsoft.com/office/officeart/2005/8/layout/orgChart1"/>
    <dgm:cxn modelId="{D32D7C69-556B-44BE-9054-62D47BF87444}" type="presOf" srcId="{17C6D036-7474-4059-8302-3AD3E9E02D26}" destId="{A79D9476-30D0-4B38-9531-620E2319520E}" srcOrd="0" destOrd="0" presId="urn:microsoft.com/office/officeart/2005/8/layout/orgChart1"/>
    <dgm:cxn modelId="{0093D331-53CB-4118-B999-5398CD660868}" type="presOf" srcId="{A18E01CC-E566-4994-B0CF-7F653A949F77}" destId="{A06B4992-16B5-4416-B8DD-9776E3C5D490}" srcOrd="0" destOrd="0" presId="urn:microsoft.com/office/officeart/2005/8/layout/orgChart1"/>
    <dgm:cxn modelId="{4778CFDC-FF71-4833-ABE3-F372F85B957E}" type="presOf" srcId="{17C6D036-7474-4059-8302-3AD3E9E02D26}" destId="{A0620F2E-DFD9-4B10-9BEA-221B456485EA}" srcOrd="1" destOrd="0" presId="urn:microsoft.com/office/officeart/2005/8/layout/orgChart1"/>
    <dgm:cxn modelId="{50E5E0D2-17EB-42FE-8B29-C9EABEBBAF95}" type="presOf" srcId="{8ED70C67-71F7-4255-8FD9-68AB18323877}" destId="{2ED10F0B-EE23-408F-B62A-135FC488FB1F}" srcOrd="0" destOrd="0" presId="urn:microsoft.com/office/officeart/2005/8/layout/orgChart1"/>
    <dgm:cxn modelId="{FF3CEB62-109D-477F-8A50-2B28EE6E9699}" srcId="{17C6D036-7474-4059-8302-3AD3E9E02D26}" destId="{EE276E95-D7A8-4664-B920-E0DD25A90854}" srcOrd="1" destOrd="0" parTransId="{8DC70974-224B-47E3-9C80-95572656A080}" sibTransId="{3BD13DBB-8729-4ADC-BC7E-B9D29F212D92}"/>
    <dgm:cxn modelId="{30C30EAF-A53E-4B4B-913C-FCA9FEBDBF14}" type="presOf" srcId="{A6FE483B-2D3A-4A57-BF16-4105D1A24A85}" destId="{898A4410-3521-465C-B924-F27B0AF1F8E4}" srcOrd="0" destOrd="0" presId="urn:microsoft.com/office/officeart/2005/8/layout/orgChart1"/>
    <dgm:cxn modelId="{2A43DA37-F9D1-4512-B5F9-9432A0DD929D}" type="presOf" srcId="{5B2B57CF-1FD6-43BE-A4B1-4592F528B5BA}" destId="{0B472EB0-115A-4BCE-AE33-387661F54E24}" srcOrd="0" destOrd="0" presId="urn:microsoft.com/office/officeart/2005/8/layout/orgChart1"/>
    <dgm:cxn modelId="{0E764ACE-21DD-430F-A2DC-157699F760EF}" srcId="{248B95BD-6879-46DB-8461-023867AC23C4}" destId="{8ED70C67-71F7-4255-8FD9-68AB18323877}" srcOrd="0" destOrd="0" parTransId="{DC24E35D-9FEA-46E6-AB95-7C1CFC781229}" sibTransId="{032B1A3C-DFA0-4C49-B5D5-7AB1E15B5666}"/>
    <dgm:cxn modelId="{DA151666-9B5E-46CA-AEF2-E8777BC99A11}" srcId="{17C6D036-7474-4059-8302-3AD3E9E02D26}" destId="{A6FE483B-2D3A-4A57-BF16-4105D1A24A85}" srcOrd="2" destOrd="0" parTransId="{17E783C5-37D4-4F92-AECF-BC3F927F1D06}" sibTransId="{8BED22D5-2BFF-4D28-AE2B-39ACF6F6D728}"/>
    <dgm:cxn modelId="{EC80687C-88B5-4DFB-9F36-DD8A90508CDA}" srcId="{30AA131C-7A13-4919-BB8C-EFF9948CC28F}" destId="{17C6D036-7474-4059-8302-3AD3E9E02D26}" srcOrd="0" destOrd="0" parTransId="{4F81F5AC-085A-4721-A2A8-1F7F3527A65F}" sibTransId="{855BE4C1-5C3B-47A4-9A1C-D8E9DBC06016}"/>
    <dgm:cxn modelId="{913AE32C-455C-4E27-A144-CC40EB9B75A2}" srcId="{17C6D036-7474-4059-8302-3AD3E9E02D26}" destId="{248B95BD-6879-46DB-8461-023867AC23C4}" srcOrd="0" destOrd="0" parTransId="{A18E01CC-E566-4994-B0CF-7F653A949F77}" sibTransId="{D4ADAD39-57FE-424C-A3E1-459AB876D481}"/>
    <dgm:cxn modelId="{01B35618-7BE6-45F5-8569-F3705D1CBE38}" type="presOf" srcId="{5B2B57CF-1FD6-43BE-A4B1-4592F528B5BA}" destId="{0D600DB9-86C2-41D5-B9F6-45FC66BB33CC}" srcOrd="1" destOrd="0" presId="urn:microsoft.com/office/officeart/2005/8/layout/orgChart1"/>
    <dgm:cxn modelId="{2A74C119-65A6-456C-B4DF-E0B62FC28296}" type="presOf" srcId="{50098E21-60D0-47D4-995B-E3402D5DFC6D}" destId="{5F6F27D9-AE4A-4D38-97EC-73CFE39F3B60}" srcOrd="0" destOrd="0" presId="urn:microsoft.com/office/officeart/2005/8/layout/orgChart1"/>
    <dgm:cxn modelId="{4DDC45E2-6FC9-4AE9-BD77-F4A6410659BC}" type="presOf" srcId="{8DC70974-224B-47E3-9C80-95572656A080}" destId="{63E97CD0-BF51-44DF-A881-3147A1DFAE64}" srcOrd="0" destOrd="0" presId="urn:microsoft.com/office/officeart/2005/8/layout/orgChart1"/>
    <dgm:cxn modelId="{CDACFD2E-5081-45C6-B187-56E45EA1FB60}" type="presOf" srcId="{DC24E35D-9FEA-46E6-AB95-7C1CFC781229}" destId="{3F8A151E-9216-425C-ABE7-FE4A80ED9462}" srcOrd="0" destOrd="0" presId="urn:microsoft.com/office/officeart/2005/8/layout/orgChart1"/>
    <dgm:cxn modelId="{3ACA3C46-1ECD-4AD0-AF4D-5AC263ABAE37}" type="presOf" srcId="{248B95BD-6879-46DB-8461-023867AC23C4}" destId="{9DF8D3F7-CF81-4786-BE99-17F02BFB7D77}" srcOrd="1" destOrd="0" presId="urn:microsoft.com/office/officeart/2005/8/layout/orgChart1"/>
    <dgm:cxn modelId="{094CE2E9-5679-4D0D-8F2E-89C4CB0BE508}" type="presOf" srcId="{248B95BD-6879-46DB-8461-023867AC23C4}" destId="{069976CF-7FA9-4BEC-9FC6-B5A3567AD0C2}" srcOrd="0" destOrd="0" presId="urn:microsoft.com/office/officeart/2005/8/layout/orgChart1"/>
    <dgm:cxn modelId="{408725C4-5518-4D26-A1B0-04045DD8A246}" type="presOf" srcId="{EE276E95-D7A8-4664-B920-E0DD25A90854}" destId="{4DA27C90-4E76-439A-9586-0A2686DAFB70}" srcOrd="0" destOrd="0" presId="urn:microsoft.com/office/officeart/2005/8/layout/orgChart1"/>
    <dgm:cxn modelId="{BC3DEC08-99C0-45D4-B9B1-B50C98D36BD6}" type="presOf" srcId="{7293A957-AAEC-4E8C-AF88-CB2B5BE72307}" destId="{D26AE8FA-145D-4720-B7D4-54F9AD786E74}" srcOrd="0" destOrd="0" presId="urn:microsoft.com/office/officeart/2005/8/layout/orgChart1"/>
    <dgm:cxn modelId="{8ABAF341-253A-40F1-9216-460C98D89989}" type="presOf" srcId="{A6FE483B-2D3A-4A57-BF16-4105D1A24A85}" destId="{645A5F84-012A-4D3C-96CE-327DA5044C2B}" srcOrd="1" destOrd="0" presId="urn:microsoft.com/office/officeart/2005/8/layout/orgChart1"/>
    <dgm:cxn modelId="{9D86195A-32FC-4086-A6A1-10B51549216F}" type="presOf" srcId="{30AA131C-7A13-4919-BB8C-EFF9948CC28F}" destId="{57819E04-02C7-4018-875C-8100D75EDA15}" srcOrd="0" destOrd="0" presId="urn:microsoft.com/office/officeart/2005/8/layout/orgChart1"/>
    <dgm:cxn modelId="{447561B2-492B-496B-AF11-9FD7FFB41D3F}" type="presOf" srcId="{8ED70C67-71F7-4255-8FD9-68AB18323877}" destId="{8833CE9B-9699-4D69-829D-948D1BB48C65}" srcOrd="1" destOrd="0" presId="urn:microsoft.com/office/officeart/2005/8/layout/orgChart1"/>
    <dgm:cxn modelId="{B7B7C120-E422-4797-B0A8-C2AD48D01BAC}" type="presParOf" srcId="{57819E04-02C7-4018-875C-8100D75EDA15}" destId="{A6590075-B98F-4CCC-BD21-1973736AA094}" srcOrd="0" destOrd="0" presId="urn:microsoft.com/office/officeart/2005/8/layout/orgChart1"/>
    <dgm:cxn modelId="{10E12741-8C00-47F6-88CB-9F98BA52ED11}" type="presParOf" srcId="{A6590075-B98F-4CCC-BD21-1973736AA094}" destId="{623967C0-2653-4386-81E2-101713FD5FC2}" srcOrd="0" destOrd="0" presId="urn:microsoft.com/office/officeart/2005/8/layout/orgChart1"/>
    <dgm:cxn modelId="{65D2D9BF-0EF9-41CD-80A4-1E7802886F29}" type="presParOf" srcId="{623967C0-2653-4386-81E2-101713FD5FC2}" destId="{A79D9476-30D0-4B38-9531-620E2319520E}" srcOrd="0" destOrd="0" presId="urn:microsoft.com/office/officeart/2005/8/layout/orgChart1"/>
    <dgm:cxn modelId="{1AD9D9C3-7602-46E9-A600-07EE83E140D8}" type="presParOf" srcId="{623967C0-2653-4386-81E2-101713FD5FC2}" destId="{A0620F2E-DFD9-4B10-9BEA-221B456485EA}" srcOrd="1" destOrd="0" presId="urn:microsoft.com/office/officeart/2005/8/layout/orgChart1"/>
    <dgm:cxn modelId="{C6529F74-39D1-429F-BF93-B0C852C44FB3}" type="presParOf" srcId="{A6590075-B98F-4CCC-BD21-1973736AA094}" destId="{2BD10323-A720-407E-ACCB-91B46688E847}" srcOrd="1" destOrd="0" presId="urn:microsoft.com/office/officeart/2005/8/layout/orgChart1"/>
    <dgm:cxn modelId="{E278A8DE-A438-4B0F-A1C4-214584F47F77}" type="presParOf" srcId="{2BD10323-A720-407E-ACCB-91B46688E847}" destId="{A06B4992-16B5-4416-B8DD-9776E3C5D490}" srcOrd="0" destOrd="0" presId="urn:microsoft.com/office/officeart/2005/8/layout/orgChart1"/>
    <dgm:cxn modelId="{9DAE59FB-6219-4230-9CDA-AF5F681BE3EB}" type="presParOf" srcId="{2BD10323-A720-407E-ACCB-91B46688E847}" destId="{C384FABB-A59A-4258-8991-51323E897A40}" srcOrd="1" destOrd="0" presId="urn:microsoft.com/office/officeart/2005/8/layout/orgChart1"/>
    <dgm:cxn modelId="{94E1400D-CC99-4113-B19F-95434DFD258C}" type="presParOf" srcId="{C384FABB-A59A-4258-8991-51323E897A40}" destId="{54FC14F6-AC05-4C6F-B1B2-18A99E790C01}" srcOrd="0" destOrd="0" presId="urn:microsoft.com/office/officeart/2005/8/layout/orgChart1"/>
    <dgm:cxn modelId="{541C344F-DFD9-4825-BBE9-C10C3D58CD80}" type="presParOf" srcId="{54FC14F6-AC05-4C6F-B1B2-18A99E790C01}" destId="{069976CF-7FA9-4BEC-9FC6-B5A3567AD0C2}" srcOrd="0" destOrd="0" presId="urn:microsoft.com/office/officeart/2005/8/layout/orgChart1"/>
    <dgm:cxn modelId="{F8DD4E08-19D8-4F49-9C2B-2D5CC17BF6D1}" type="presParOf" srcId="{54FC14F6-AC05-4C6F-B1B2-18A99E790C01}" destId="{9DF8D3F7-CF81-4786-BE99-17F02BFB7D77}" srcOrd="1" destOrd="0" presId="urn:microsoft.com/office/officeart/2005/8/layout/orgChart1"/>
    <dgm:cxn modelId="{B09D6E30-6089-4B74-B0E1-6C3D8A764B9C}" type="presParOf" srcId="{C384FABB-A59A-4258-8991-51323E897A40}" destId="{BA0814B2-E811-4EED-9257-9C18E8ADBE62}" srcOrd="1" destOrd="0" presId="urn:microsoft.com/office/officeart/2005/8/layout/orgChart1"/>
    <dgm:cxn modelId="{EF86E8BF-E279-4805-9980-70BF394DAD82}" type="presParOf" srcId="{BA0814B2-E811-4EED-9257-9C18E8ADBE62}" destId="{3F8A151E-9216-425C-ABE7-FE4A80ED9462}" srcOrd="0" destOrd="0" presId="urn:microsoft.com/office/officeart/2005/8/layout/orgChart1"/>
    <dgm:cxn modelId="{19EA602C-AE59-46B1-B76B-5639E2616136}" type="presParOf" srcId="{BA0814B2-E811-4EED-9257-9C18E8ADBE62}" destId="{E35F6824-9914-47EA-9401-104948033F22}" srcOrd="1" destOrd="0" presId="urn:microsoft.com/office/officeart/2005/8/layout/orgChart1"/>
    <dgm:cxn modelId="{53254080-F835-420D-871E-EE2C9407237C}" type="presParOf" srcId="{E35F6824-9914-47EA-9401-104948033F22}" destId="{445D55F4-E632-4A12-B369-A158420E7B38}" srcOrd="0" destOrd="0" presId="urn:microsoft.com/office/officeart/2005/8/layout/orgChart1"/>
    <dgm:cxn modelId="{3DEA997F-9260-405C-9564-2F223FA195D2}" type="presParOf" srcId="{445D55F4-E632-4A12-B369-A158420E7B38}" destId="{2ED10F0B-EE23-408F-B62A-135FC488FB1F}" srcOrd="0" destOrd="0" presId="urn:microsoft.com/office/officeart/2005/8/layout/orgChart1"/>
    <dgm:cxn modelId="{D7902EC6-275D-4496-8550-73402B337E2B}" type="presParOf" srcId="{445D55F4-E632-4A12-B369-A158420E7B38}" destId="{8833CE9B-9699-4D69-829D-948D1BB48C65}" srcOrd="1" destOrd="0" presId="urn:microsoft.com/office/officeart/2005/8/layout/orgChart1"/>
    <dgm:cxn modelId="{DFD80D3F-2525-4E22-B4A6-9AF19BE97176}" type="presParOf" srcId="{E35F6824-9914-47EA-9401-104948033F22}" destId="{C7115C41-AAF0-46AF-8272-976DCFF0D82E}" srcOrd="1" destOrd="0" presId="urn:microsoft.com/office/officeart/2005/8/layout/orgChart1"/>
    <dgm:cxn modelId="{8688D449-0DD2-4046-AA8A-B2ED0B389742}" type="presParOf" srcId="{E35F6824-9914-47EA-9401-104948033F22}" destId="{FB73FA2C-A4C2-48AF-B0BD-2700CCEC6F67}" srcOrd="2" destOrd="0" presId="urn:microsoft.com/office/officeart/2005/8/layout/orgChart1"/>
    <dgm:cxn modelId="{49D49B54-3D22-440C-A488-4984F8BA6964}" type="presParOf" srcId="{C384FABB-A59A-4258-8991-51323E897A40}" destId="{3BF595E2-FA3E-4284-A4D9-C8BF46B424CB}" srcOrd="2" destOrd="0" presId="urn:microsoft.com/office/officeart/2005/8/layout/orgChart1"/>
    <dgm:cxn modelId="{EF8242E0-32C0-43D0-BBFF-487B2B013371}" type="presParOf" srcId="{2BD10323-A720-407E-ACCB-91B46688E847}" destId="{63E97CD0-BF51-44DF-A881-3147A1DFAE64}" srcOrd="2" destOrd="0" presId="urn:microsoft.com/office/officeart/2005/8/layout/orgChart1"/>
    <dgm:cxn modelId="{28BBBF0A-2744-4B80-94FB-D4896CBC3647}" type="presParOf" srcId="{2BD10323-A720-407E-ACCB-91B46688E847}" destId="{3095590F-E91D-4CBF-8ADA-30BCB90AEF91}" srcOrd="3" destOrd="0" presId="urn:microsoft.com/office/officeart/2005/8/layout/orgChart1"/>
    <dgm:cxn modelId="{E9F9400A-03BC-4F87-A843-AE0B7AE024A3}" type="presParOf" srcId="{3095590F-E91D-4CBF-8ADA-30BCB90AEF91}" destId="{4756ABC4-122A-4772-959B-DD2F57BC71BB}" srcOrd="0" destOrd="0" presId="urn:microsoft.com/office/officeart/2005/8/layout/orgChart1"/>
    <dgm:cxn modelId="{885A97FC-7F26-4E28-BC7B-D5F223729E9D}" type="presParOf" srcId="{4756ABC4-122A-4772-959B-DD2F57BC71BB}" destId="{4DA27C90-4E76-439A-9586-0A2686DAFB70}" srcOrd="0" destOrd="0" presId="urn:microsoft.com/office/officeart/2005/8/layout/orgChart1"/>
    <dgm:cxn modelId="{E0647F76-D9E5-4CA8-A47B-B65E76F5DEC1}" type="presParOf" srcId="{4756ABC4-122A-4772-959B-DD2F57BC71BB}" destId="{454C83D1-3326-4066-8329-838D1A2EEBDE}" srcOrd="1" destOrd="0" presId="urn:microsoft.com/office/officeart/2005/8/layout/orgChart1"/>
    <dgm:cxn modelId="{A940A9B5-59E2-49D0-9D8D-AAC54F37207A}" type="presParOf" srcId="{3095590F-E91D-4CBF-8ADA-30BCB90AEF91}" destId="{B35529C6-C2F4-4E5A-BE74-C85BDBEA5ACB}" srcOrd="1" destOrd="0" presId="urn:microsoft.com/office/officeart/2005/8/layout/orgChart1"/>
    <dgm:cxn modelId="{58FBC1A5-C761-4CC6-8514-EB2825F211DE}" type="presParOf" srcId="{B35529C6-C2F4-4E5A-BE74-C85BDBEA5ACB}" destId="{5F6F27D9-AE4A-4D38-97EC-73CFE39F3B60}" srcOrd="0" destOrd="0" presId="urn:microsoft.com/office/officeart/2005/8/layout/orgChart1"/>
    <dgm:cxn modelId="{D4963FD1-82A0-45B9-BA4F-3CC95A144D95}" type="presParOf" srcId="{B35529C6-C2F4-4E5A-BE74-C85BDBEA5ACB}" destId="{AEE4C186-0F8C-4E18-B369-CFE5831CF565}" srcOrd="1" destOrd="0" presId="urn:microsoft.com/office/officeart/2005/8/layout/orgChart1"/>
    <dgm:cxn modelId="{B6056CB9-8E99-4B0E-BDCA-148C3827AA42}" type="presParOf" srcId="{AEE4C186-0F8C-4E18-B369-CFE5831CF565}" destId="{6649E4A0-EF64-4E91-BE51-B31F7F0D4D95}" srcOrd="0" destOrd="0" presId="urn:microsoft.com/office/officeart/2005/8/layout/orgChart1"/>
    <dgm:cxn modelId="{D110B8D9-D4F7-42A1-B59B-FABA13D3A307}" type="presParOf" srcId="{6649E4A0-EF64-4E91-BE51-B31F7F0D4D95}" destId="{0B472EB0-115A-4BCE-AE33-387661F54E24}" srcOrd="0" destOrd="0" presId="urn:microsoft.com/office/officeart/2005/8/layout/orgChart1"/>
    <dgm:cxn modelId="{8B97EE67-0B74-4ED0-AF05-3CDE433871AD}" type="presParOf" srcId="{6649E4A0-EF64-4E91-BE51-B31F7F0D4D95}" destId="{0D600DB9-86C2-41D5-B9F6-45FC66BB33CC}" srcOrd="1" destOrd="0" presId="urn:microsoft.com/office/officeart/2005/8/layout/orgChart1"/>
    <dgm:cxn modelId="{771C6B3C-0E8C-4F10-A019-17CF16E60B21}" type="presParOf" srcId="{AEE4C186-0F8C-4E18-B369-CFE5831CF565}" destId="{5C2F1535-FBF0-4A4D-9887-C5E7329ADB1C}" srcOrd="1" destOrd="0" presId="urn:microsoft.com/office/officeart/2005/8/layout/orgChart1"/>
    <dgm:cxn modelId="{774314D0-26FF-462B-B24B-F2DCA8C76110}" type="presParOf" srcId="{AEE4C186-0F8C-4E18-B369-CFE5831CF565}" destId="{BBE0DA3B-722A-4DBB-918E-74C060A7348C}" srcOrd="2" destOrd="0" presId="urn:microsoft.com/office/officeart/2005/8/layout/orgChart1"/>
    <dgm:cxn modelId="{C164980A-1EB7-46E0-9C9D-768C89B23A58}" type="presParOf" srcId="{3095590F-E91D-4CBF-8ADA-30BCB90AEF91}" destId="{89B48D8E-D28C-47C9-BBD6-32421FD5CCED}" srcOrd="2" destOrd="0" presId="urn:microsoft.com/office/officeart/2005/8/layout/orgChart1"/>
    <dgm:cxn modelId="{A00AEBDC-510E-4E0B-A0A9-E80B5C4F7435}" type="presParOf" srcId="{2BD10323-A720-407E-ACCB-91B46688E847}" destId="{83FAF78C-168A-42F3-9073-BA9C34CC0BC8}" srcOrd="4" destOrd="0" presId="urn:microsoft.com/office/officeart/2005/8/layout/orgChart1"/>
    <dgm:cxn modelId="{5A6D5BD2-88A2-4098-9406-95CF0C6F2559}" type="presParOf" srcId="{2BD10323-A720-407E-ACCB-91B46688E847}" destId="{77E0527C-1E65-4D0F-88E6-01ED245BC230}" srcOrd="5" destOrd="0" presId="urn:microsoft.com/office/officeart/2005/8/layout/orgChart1"/>
    <dgm:cxn modelId="{BD169A8A-F0FB-4D9B-A0F3-2A0B513ECA4D}" type="presParOf" srcId="{77E0527C-1E65-4D0F-88E6-01ED245BC230}" destId="{3BEECA2E-46C0-474F-A962-6643903CD525}" srcOrd="0" destOrd="0" presId="urn:microsoft.com/office/officeart/2005/8/layout/orgChart1"/>
    <dgm:cxn modelId="{6CD8C083-B6E2-4F43-A3EF-8237FB089F25}" type="presParOf" srcId="{3BEECA2E-46C0-474F-A962-6643903CD525}" destId="{898A4410-3521-465C-B924-F27B0AF1F8E4}" srcOrd="0" destOrd="0" presId="urn:microsoft.com/office/officeart/2005/8/layout/orgChart1"/>
    <dgm:cxn modelId="{CB2AB9A1-603F-44FE-BC68-F9D47B9FBBCD}" type="presParOf" srcId="{3BEECA2E-46C0-474F-A962-6643903CD525}" destId="{645A5F84-012A-4D3C-96CE-327DA5044C2B}" srcOrd="1" destOrd="0" presId="urn:microsoft.com/office/officeart/2005/8/layout/orgChart1"/>
    <dgm:cxn modelId="{DE2B2469-1C3F-41CA-9B3C-76F8190DAD95}" type="presParOf" srcId="{77E0527C-1E65-4D0F-88E6-01ED245BC230}" destId="{D612B5B0-0117-4744-B0EF-542D3FE779B3}" srcOrd="1" destOrd="0" presId="urn:microsoft.com/office/officeart/2005/8/layout/orgChart1"/>
    <dgm:cxn modelId="{9EAAAD15-5CF2-4C8E-B71E-A5E8E0EA0FA1}" type="presParOf" srcId="{D612B5B0-0117-4744-B0EF-542D3FE779B3}" destId="{D26AE8FA-145D-4720-B7D4-54F9AD786E74}" srcOrd="0" destOrd="0" presId="urn:microsoft.com/office/officeart/2005/8/layout/orgChart1"/>
    <dgm:cxn modelId="{8DBE3A63-E687-4ACE-99E7-4B8909DB9538}" type="presParOf" srcId="{D612B5B0-0117-4744-B0EF-542D3FE779B3}" destId="{0303D475-72E5-4625-A3B5-F5E7F0A74AE9}" srcOrd="1" destOrd="0" presId="urn:microsoft.com/office/officeart/2005/8/layout/orgChart1"/>
    <dgm:cxn modelId="{B7B31D36-96AB-4352-8A62-D05317233BCC}" type="presParOf" srcId="{0303D475-72E5-4625-A3B5-F5E7F0A74AE9}" destId="{3343F0C5-A19F-49C2-8A6C-9E4E2648699D}" srcOrd="0" destOrd="0" presId="urn:microsoft.com/office/officeart/2005/8/layout/orgChart1"/>
    <dgm:cxn modelId="{E7216122-C3E9-4257-9B08-9D01DB7890E6}" type="presParOf" srcId="{3343F0C5-A19F-49C2-8A6C-9E4E2648699D}" destId="{FCDD6A12-14A1-452E-AD02-B766BD640AFA}" srcOrd="0" destOrd="0" presId="urn:microsoft.com/office/officeart/2005/8/layout/orgChart1"/>
    <dgm:cxn modelId="{12768784-BCFA-4555-9B4E-0FA5C86449EE}" type="presParOf" srcId="{3343F0C5-A19F-49C2-8A6C-9E4E2648699D}" destId="{F9050791-2A8F-4B13-AD83-D405B3910A3A}" srcOrd="1" destOrd="0" presId="urn:microsoft.com/office/officeart/2005/8/layout/orgChart1"/>
    <dgm:cxn modelId="{F4D40928-1118-4BF0-9539-BC0074997C47}" type="presParOf" srcId="{0303D475-72E5-4625-A3B5-F5E7F0A74AE9}" destId="{4CE89641-A85B-4FFE-A664-F587DB823A65}" srcOrd="1" destOrd="0" presId="urn:microsoft.com/office/officeart/2005/8/layout/orgChart1"/>
    <dgm:cxn modelId="{7942697E-92E6-44F3-B49C-FCBE24776549}" type="presParOf" srcId="{0303D475-72E5-4625-A3B5-F5E7F0A74AE9}" destId="{6948F8D1-9A91-41DA-AE01-8F601485F322}" srcOrd="2" destOrd="0" presId="urn:microsoft.com/office/officeart/2005/8/layout/orgChart1"/>
    <dgm:cxn modelId="{E969B05C-D905-4773-9049-08DCE9FF481D}" type="presParOf" srcId="{77E0527C-1E65-4D0F-88E6-01ED245BC230}" destId="{8D8E2BB9-D6DA-4A9E-9EB5-44033DD0AABE}" srcOrd="2" destOrd="0" presId="urn:microsoft.com/office/officeart/2005/8/layout/orgChart1"/>
    <dgm:cxn modelId="{A6E3FC8B-4B10-494E-8930-90AC25BC532C}" type="presParOf" srcId="{A6590075-B98F-4CCC-BD21-1973736AA094}" destId="{31528AB3-466D-43AC-A3AD-ACBAACE79F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C635E-23F3-4899-A9FF-55184FEF7FEE}">
      <dsp:nvSpPr>
        <dsp:cNvPr id="0" name=""/>
        <dsp:cNvSpPr/>
      </dsp:nvSpPr>
      <dsp:spPr>
        <a:xfrm>
          <a:off x="0" y="1695806"/>
          <a:ext cx="8458200" cy="1561387"/>
        </a:xfrm>
        <a:prstGeom prst="rightArrow">
          <a:avLst/>
        </a:prstGeom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5A7F7EE7-DCAE-477D-8021-2843E7C404F6}">
      <dsp:nvSpPr>
        <dsp:cNvPr id="0" name=""/>
        <dsp:cNvSpPr/>
      </dsp:nvSpPr>
      <dsp:spPr>
        <a:xfrm>
          <a:off x="6104937" y="2086153"/>
          <a:ext cx="1507442" cy="78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/>
            <a:t>N</a:t>
          </a:r>
          <a:r>
            <a:rPr lang="en-US" sz="1700" kern="1200" dirty="0"/>
            <a:t>ationalism </a:t>
          </a:r>
        </a:p>
      </dsp:txBody>
      <dsp:txXfrm>
        <a:off x="6104937" y="2086153"/>
        <a:ext cx="1507442" cy="780693"/>
      </dsp:txXfrm>
    </dsp:sp>
    <dsp:sp modelId="{19623113-D986-41AB-8353-7CCE00D8E42C}">
      <dsp:nvSpPr>
        <dsp:cNvPr id="0" name=""/>
        <dsp:cNvSpPr/>
      </dsp:nvSpPr>
      <dsp:spPr>
        <a:xfrm>
          <a:off x="4296005" y="2086153"/>
          <a:ext cx="1507442" cy="78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/>
            <a:t>I</a:t>
          </a:r>
          <a:r>
            <a:rPr lang="en-US" sz="1700" kern="1200" dirty="0"/>
            <a:t>mperialism/ </a:t>
          </a:r>
          <a:r>
            <a:rPr lang="en-US" sz="1700" b="1" u="sng" kern="1200" dirty="0"/>
            <a:t>I</a:t>
          </a:r>
          <a:r>
            <a:rPr lang="en-US" sz="1700" kern="1200" dirty="0"/>
            <a:t>ndustrialization</a:t>
          </a:r>
        </a:p>
      </dsp:txBody>
      <dsp:txXfrm>
        <a:off x="4296005" y="2086153"/>
        <a:ext cx="1507442" cy="780693"/>
      </dsp:txXfrm>
    </dsp:sp>
    <dsp:sp modelId="{6FC074F8-64A0-45A0-8FBD-F8C380ABCCEF}">
      <dsp:nvSpPr>
        <dsp:cNvPr id="0" name=""/>
        <dsp:cNvSpPr/>
      </dsp:nvSpPr>
      <dsp:spPr>
        <a:xfrm>
          <a:off x="2487074" y="2086153"/>
          <a:ext cx="1507442" cy="78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/>
            <a:t>A</a:t>
          </a:r>
          <a:r>
            <a:rPr lang="en-US" sz="1700" kern="1200" dirty="0"/>
            <a:t>lliances</a:t>
          </a:r>
        </a:p>
      </dsp:txBody>
      <dsp:txXfrm>
        <a:off x="2487074" y="2086153"/>
        <a:ext cx="1507442" cy="780693"/>
      </dsp:txXfrm>
    </dsp:sp>
    <dsp:sp modelId="{D40801F8-A24C-440B-B6D4-4915B8D9A173}">
      <dsp:nvSpPr>
        <dsp:cNvPr id="0" name=""/>
        <dsp:cNvSpPr/>
      </dsp:nvSpPr>
      <dsp:spPr>
        <a:xfrm>
          <a:off x="678142" y="2086153"/>
          <a:ext cx="1507442" cy="78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/>
            <a:t>M</a:t>
          </a:r>
          <a:r>
            <a:rPr lang="en-US" sz="1700" kern="1200" dirty="0"/>
            <a:t>ilitarism</a:t>
          </a:r>
        </a:p>
      </dsp:txBody>
      <dsp:txXfrm>
        <a:off x="678142" y="2086153"/>
        <a:ext cx="1507442" cy="780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AE8FA-145D-4720-B7D4-54F9AD786E74}">
      <dsp:nvSpPr>
        <dsp:cNvPr id="0" name=""/>
        <dsp:cNvSpPr/>
      </dsp:nvSpPr>
      <dsp:spPr>
        <a:xfrm>
          <a:off x="4230359" y="3429155"/>
          <a:ext cx="91440" cy="3075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50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AF78C-168A-42F3-9073-BA9C34CC0BC8}">
      <dsp:nvSpPr>
        <dsp:cNvPr id="0" name=""/>
        <dsp:cNvSpPr/>
      </dsp:nvSpPr>
      <dsp:spPr>
        <a:xfrm>
          <a:off x="2504281" y="2389505"/>
          <a:ext cx="1771797" cy="307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751"/>
              </a:lnTo>
              <a:lnTo>
                <a:pt x="1771797" y="153751"/>
              </a:lnTo>
              <a:lnTo>
                <a:pt x="1771797" y="30750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F27D9-AE4A-4D38-97EC-73CFE39F3B60}">
      <dsp:nvSpPr>
        <dsp:cNvPr id="0" name=""/>
        <dsp:cNvSpPr/>
      </dsp:nvSpPr>
      <dsp:spPr>
        <a:xfrm>
          <a:off x="2458561" y="3429155"/>
          <a:ext cx="91440" cy="3075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50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97CD0-BF51-44DF-A881-3147A1DFAE64}">
      <dsp:nvSpPr>
        <dsp:cNvPr id="0" name=""/>
        <dsp:cNvSpPr/>
      </dsp:nvSpPr>
      <dsp:spPr>
        <a:xfrm>
          <a:off x="2458561" y="2389505"/>
          <a:ext cx="91440" cy="3075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50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A151E-9216-425C-ABE7-FE4A80ED9462}">
      <dsp:nvSpPr>
        <dsp:cNvPr id="0" name=""/>
        <dsp:cNvSpPr/>
      </dsp:nvSpPr>
      <dsp:spPr>
        <a:xfrm>
          <a:off x="686763" y="3429155"/>
          <a:ext cx="91440" cy="3075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50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B4992-16B5-4416-B8DD-9776E3C5D490}">
      <dsp:nvSpPr>
        <dsp:cNvPr id="0" name=""/>
        <dsp:cNvSpPr/>
      </dsp:nvSpPr>
      <dsp:spPr>
        <a:xfrm>
          <a:off x="732483" y="2389505"/>
          <a:ext cx="1771797" cy="307502"/>
        </a:xfrm>
        <a:custGeom>
          <a:avLst/>
          <a:gdLst/>
          <a:ahLst/>
          <a:cxnLst/>
          <a:rect l="0" t="0" r="0" b="0"/>
          <a:pathLst>
            <a:path>
              <a:moveTo>
                <a:pt x="1771797" y="0"/>
              </a:moveTo>
              <a:lnTo>
                <a:pt x="1771797" y="153751"/>
              </a:lnTo>
              <a:lnTo>
                <a:pt x="0" y="153751"/>
              </a:lnTo>
              <a:lnTo>
                <a:pt x="0" y="30750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D9476-30D0-4B38-9531-620E2319520E}">
      <dsp:nvSpPr>
        <dsp:cNvPr id="0" name=""/>
        <dsp:cNvSpPr/>
      </dsp:nvSpPr>
      <dsp:spPr>
        <a:xfrm>
          <a:off x="1772133" y="1657357"/>
          <a:ext cx="1464295" cy="732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Political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Parties</a:t>
          </a:r>
        </a:p>
      </dsp:txBody>
      <dsp:txXfrm>
        <a:off x="1772133" y="1657357"/>
        <a:ext cx="1464295" cy="732147"/>
      </dsp:txXfrm>
    </dsp:sp>
    <dsp:sp modelId="{069976CF-7FA9-4BEC-9FC6-B5A3567AD0C2}">
      <dsp:nvSpPr>
        <dsp:cNvPr id="0" name=""/>
        <dsp:cNvSpPr/>
      </dsp:nvSpPr>
      <dsp:spPr>
        <a:xfrm>
          <a:off x="336" y="2697007"/>
          <a:ext cx="1464295" cy="732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Conservatives</a:t>
          </a:r>
        </a:p>
      </dsp:txBody>
      <dsp:txXfrm>
        <a:off x="336" y="2697007"/>
        <a:ext cx="1464295" cy="732147"/>
      </dsp:txXfrm>
    </dsp:sp>
    <dsp:sp modelId="{2ED10F0B-EE23-408F-B62A-135FC488FB1F}">
      <dsp:nvSpPr>
        <dsp:cNvPr id="0" name=""/>
        <dsp:cNvSpPr/>
      </dsp:nvSpPr>
      <dsp:spPr>
        <a:xfrm>
          <a:off x="336" y="3736657"/>
          <a:ext cx="1464295" cy="732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Support Kings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(Nobility and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Wealthy</a:t>
          </a:r>
          <a:r>
            <a:rPr kumimoji="0" lang="en-US" sz="12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)</a:t>
          </a:r>
        </a:p>
      </dsp:txBody>
      <dsp:txXfrm>
        <a:off x="336" y="3736657"/>
        <a:ext cx="1464295" cy="732147"/>
      </dsp:txXfrm>
    </dsp:sp>
    <dsp:sp modelId="{4DA27C90-4E76-439A-9586-0A2686DAFB70}">
      <dsp:nvSpPr>
        <dsp:cNvPr id="0" name=""/>
        <dsp:cNvSpPr/>
      </dsp:nvSpPr>
      <dsp:spPr>
        <a:xfrm>
          <a:off x="1772133" y="2697007"/>
          <a:ext cx="1464295" cy="732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Liberals</a:t>
          </a:r>
        </a:p>
      </dsp:txBody>
      <dsp:txXfrm>
        <a:off x="1772133" y="2697007"/>
        <a:ext cx="1464295" cy="732147"/>
      </dsp:txXfrm>
    </dsp:sp>
    <dsp:sp modelId="{0B472EB0-115A-4BCE-AE33-387661F54E24}">
      <dsp:nvSpPr>
        <dsp:cNvPr id="0" name=""/>
        <dsp:cNvSpPr/>
      </dsp:nvSpPr>
      <dsp:spPr>
        <a:xfrm>
          <a:off x="1772133" y="3736657"/>
          <a:ext cx="1464295" cy="732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Power to elect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 legislatures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Merchants/Middle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Class</a:t>
          </a:r>
        </a:p>
      </dsp:txBody>
      <dsp:txXfrm>
        <a:off x="1772133" y="3736657"/>
        <a:ext cx="1464295" cy="732147"/>
      </dsp:txXfrm>
    </dsp:sp>
    <dsp:sp modelId="{898A4410-3521-465C-B924-F27B0AF1F8E4}">
      <dsp:nvSpPr>
        <dsp:cNvPr id="0" name=""/>
        <dsp:cNvSpPr/>
      </dsp:nvSpPr>
      <dsp:spPr>
        <a:xfrm>
          <a:off x="3543931" y="2697007"/>
          <a:ext cx="1464295" cy="732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Radicals</a:t>
          </a:r>
        </a:p>
      </dsp:txBody>
      <dsp:txXfrm>
        <a:off x="3543931" y="2697007"/>
        <a:ext cx="1464295" cy="732147"/>
      </dsp:txXfrm>
    </dsp:sp>
    <dsp:sp modelId="{FCDD6A12-14A1-452E-AD02-B766BD640AFA}">
      <dsp:nvSpPr>
        <dsp:cNvPr id="0" name=""/>
        <dsp:cNvSpPr/>
      </dsp:nvSpPr>
      <dsp:spPr>
        <a:xfrm>
          <a:off x="3543931" y="3736657"/>
          <a:ext cx="1464295" cy="732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END KING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EVERYONE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votes</a:t>
          </a:r>
        </a:p>
      </dsp:txBody>
      <dsp:txXfrm>
        <a:off x="3543931" y="3736657"/>
        <a:ext cx="1464295" cy="732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4A349-EEA0-4DE5-AF3C-D7832D7897E9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EC1B7-53A1-4049-BBB9-971F3AE9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66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63D5B-668B-4FAE-9CE0-399D847C7DD5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B5BB7-5780-43B2-A098-F2BD038E2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6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34989B-C176-4EFB-93CE-D02E32FD3E63}" type="slidenum">
              <a:rPr lang="en-US" sz="1200" smtClean="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2842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F3E6-692C-4A39-8461-EC80AAE1F07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1489-194C-4E47-B3E6-ABAAA23721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F3E6-692C-4A39-8461-EC80AAE1F07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1489-194C-4E47-B3E6-ABAAA2372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F3E6-692C-4A39-8461-EC80AAE1F07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1489-194C-4E47-B3E6-ABAAA2372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17A759-5D80-4171-87C8-FE9B11F06E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42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9936B-4CF0-4E1F-9027-653A8AEEB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9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F3E6-692C-4A39-8461-EC80AAE1F07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1489-194C-4E47-B3E6-ABAAA2372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F3E6-692C-4A39-8461-EC80AAE1F07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1489-194C-4E47-B3E6-ABAAA23721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F3E6-692C-4A39-8461-EC80AAE1F07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1489-194C-4E47-B3E6-ABAAA2372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F3E6-692C-4A39-8461-EC80AAE1F07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1489-194C-4E47-B3E6-ABAAA237210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F3E6-692C-4A39-8461-EC80AAE1F07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1489-194C-4E47-B3E6-ABAAA2372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F3E6-692C-4A39-8461-EC80AAE1F07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1489-194C-4E47-B3E6-ABAAA2372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F3E6-692C-4A39-8461-EC80AAE1F07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1489-194C-4E47-B3E6-ABAAA23721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F3E6-692C-4A39-8461-EC80AAE1F07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1489-194C-4E47-B3E6-ABAAA2372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482F3E6-692C-4A39-8461-EC80AAE1F07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A501489-194C-4E47-B3E6-ABAAA23721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youtube.com/watch?v=XRcg_t2oJkc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Nationalism &amp; Industrial Revolution</a:t>
            </a:r>
          </a:p>
        </p:txBody>
      </p:sp>
    </p:spTree>
    <p:extLst>
      <p:ext uri="{BB962C8B-B14F-4D97-AF65-F5344CB8AC3E}">
        <p14:creationId xmlns:p14="http://schemas.microsoft.com/office/powerpoint/2010/main" val="241752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52D8-8484-C44A-80A8-DAF68847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6781800" cy="1600200"/>
          </a:xfrm>
        </p:spPr>
        <p:txBody>
          <a:bodyPr/>
          <a:lstStyle/>
          <a:p>
            <a:r>
              <a:rPr lang="en-US" dirty="0"/>
              <a:t>Agricultural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80521-8D3E-6044-92F2-526B3321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3360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Changes to family structure: </a:t>
            </a:r>
          </a:p>
          <a:p>
            <a:r>
              <a:rPr lang="en-US" sz="2800" b="1" u="sng" dirty="0"/>
              <a:t>Domestic system</a:t>
            </a:r>
            <a:r>
              <a:rPr lang="en-US" sz="2800" dirty="0"/>
              <a:t>- family members take part in the production of home goods </a:t>
            </a:r>
          </a:p>
          <a:p>
            <a:r>
              <a:rPr lang="en-US" sz="2800" b="1" u="sng" dirty="0"/>
              <a:t>Factory system</a:t>
            </a:r>
            <a:r>
              <a:rPr lang="en-US" sz="2800" dirty="0"/>
              <a:t>- production of goods by machines</a:t>
            </a:r>
          </a:p>
          <a:p>
            <a:pPr lvl="1"/>
            <a:r>
              <a:rPr lang="en-US" sz="2600" dirty="0"/>
              <a:t>family members live independent lives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FECE-A3A2-A649-853C-2A8D1D40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Industrial Revolution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9DF90-2735-D442-9B02-09521185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514600"/>
            <a:ext cx="6248399" cy="296951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71000" endPos="22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3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609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Why England?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5867400" cy="5257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/>
              <a:t>FACTORS OF PRODUCTION</a:t>
            </a:r>
          </a:p>
          <a:p>
            <a:pPr lvl="1"/>
            <a:r>
              <a:rPr lang="en-US" sz="2200" dirty="0"/>
              <a:t>Land, Labor, Capital </a:t>
            </a:r>
          </a:p>
          <a:p>
            <a:pPr eaLnBrk="1" hangingPunct="1"/>
            <a:r>
              <a:rPr lang="en-US" sz="2400" dirty="0"/>
              <a:t>Natural Resources (LAND)</a:t>
            </a:r>
          </a:p>
          <a:p>
            <a:pPr lvl="1" eaLnBrk="1" hangingPunct="1"/>
            <a:r>
              <a:rPr lang="en-US" sz="2400" dirty="0"/>
              <a:t>Water—</a:t>
            </a:r>
          </a:p>
          <a:p>
            <a:pPr lvl="2" eaLnBrk="1" hangingPunct="1"/>
            <a:r>
              <a:rPr lang="en-US" dirty="0"/>
              <a:t>rivers for inland transportation</a:t>
            </a:r>
          </a:p>
          <a:p>
            <a:pPr lvl="2" eaLnBrk="1" hangingPunct="1"/>
            <a:r>
              <a:rPr lang="en-US" dirty="0"/>
              <a:t>Harbors for merchant ships</a:t>
            </a:r>
          </a:p>
          <a:p>
            <a:pPr lvl="1" eaLnBrk="1" hangingPunct="1"/>
            <a:r>
              <a:rPr lang="en-US" sz="2400" dirty="0"/>
              <a:t>Minerals—coal &amp; iron</a:t>
            </a:r>
          </a:p>
          <a:p>
            <a:pPr lvl="1" eaLnBrk="1" hangingPunct="1"/>
            <a:r>
              <a:rPr lang="en-US" sz="2400" dirty="0"/>
              <a:t>Raw materials</a:t>
            </a:r>
          </a:p>
          <a:p>
            <a:pPr eaLnBrk="1" hangingPunct="1"/>
            <a:r>
              <a:rPr lang="en-US" sz="2400" dirty="0"/>
              <a:t>Government (LABOR)</a:t>
            </a:r>
          </a:p>
          <a:p>
            <a:pPr lvl="1" eaLnBrk="1" hangingPunct="1"/>
            <a:r>
              <a:rPr lang="en-US" sz="2400" dirty="0"/>
              <a:t>Political stability </a:t>
            </a:r>
          </a:p>
          <a:p>
            <a:pPr lvl="1" eaLnBrk="1" hangingPunct="1"/>
            <a:r>
              <a:rPr lang="en-US" sz="2400" dirty="0"/>
              <a:t>Growing population</a:t>
            </a:r>
          </a:p>
          <a:p>
            <a:pPr eaLnBrk="1" hangingPunct="1"/>
            <a:r>
              <a:rPr lang="en-US" sz="2400" dirty="0"/>
              <a:t>Expanding economy (CAPITAL)</a:t>
            </a:r>
          </a:p>
          <a:p>
            <a:pPr lvl="1" eaLnBrk="1" hangingPunct="1"/>
            <a:r>
              <a:rPr lang="en-US" sz="2400" dirty="0"/>
              <a:t>Strong currency and banking</a:t>
            </a:r>
          </a:p>
          <a:p>
            <a:pPr lvl="1" eaLnBrk="1" hangingPunct="1"/>
            <a:r>
              <a:rPr lang="en-US" sz="2400" dirty="0"/>
              <a:t>Educated middle class </a:t>
            </a:r>
          </a:p>
          <a:p>
            <a:pPr lvl="1" eaLnBrk="1" hangingPunct="1"/>
            <a:r>
              <a:rPr lang="en-US" sz="2400" dirty="0"/>
              <a:t>Overseas trade</a:t>
            </a:r>
          </a:p>
          <a:p>
            <a:pPr eaLnBrk="1" hangingPunct="1"/>
            <a:endParaRPr lang="en-US" sz="2800" dirty="0"/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447800"/>
            <a:ext cx="3278188" cy="2895600"/>
          </a:xfrm>
        </p:spPr>
      </p:pic>
    </p:spTree>
    <p:extLst>
      <p:ext uri="{BB962C8B-B14F-4D97-AF65-F5344CB8AC3E}">
        <p14:creationId xmlns:p14="http://schemas.microsoft.com/office/powerpoint/2010/main" val="40414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Lombardic Narrow" pitchFamily="2" charset="0"/>
              </a:rPr>
              <a:t>Child Labor in the Mines</a:t>
            </a:r>
          </a:p>
        </p:txBody>
      </p:sp>
      <p:pic>
        <p:nvPicPr>
          <p:cNvPr id="67587" name="Picture 3" descr="hurrier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4"/>
          <a:stretch>
            <a:fillRect/>
          </a:stretch>
        </p:blipFill>
        <p:spPr bwMode="auto">
          <a:xfrm>
            <a:off x="228600" y="1143000"/>
            <a:ext cx="5638800" cy="327977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761163" y="2014538"/>
            <a:ext cx="1835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Child 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hurriers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</a:t>
            </a:r>
          </a:p>
        </p:txBody>
      </p:sp>
      <p:pic>
        <p:nvPicPr>
          <p:cNvPr id="67589" name="Picture 5" descr="coaltub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62375"/>
            <a:ext cx="5105400" cy="309562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Impact of Industrialization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772400" cy="4114800"/>
          </a:xfrm>
        </p:spPr>
        <p:txBody>
          <a:bodyPr/>
          <a:lstStyle/>
          <a:p>
            <a:r>
              <a:rPr lang="en-US" sz="2400" dirty="0"/>
              <a:t>Urbanization</a:t>
            </a:r>
          </a:p>
          <a:p>
            <a:r>
              <a:rPr lang="en-US" sz="2400" dirty="0"/>
              <a:t>Living conditions</a:t>
            </a:r>
          </a:p>
          <a:p>
            <a:pPr lvl="1"/>
            <a:r>
              <a:rPr lang="en-US" sz="2400" dirty="0"/>
              <a:t>Inadequate housing, education, police protection</a:t>
            </a:r>
          </a:p>
          <a:p>
            <a:pPr lvl="1"/>
            <a:r>
              <a:rPr lang="en-US" sz="2400" dirty="0"/>
              <a:t>Dirty, unsanitary, illnesses spread</a:t>
            </a:r>
          </a:p>
          <a:p>
            <a:r>
              <a:rPr lang="en-US" sz="2400" dirty="0"/>
              <a:t>Working conditions</a:t>
            </a:r>
          </a:p>
          <a:p>
            <a:pPr lvl="1"/>
            <a:r>
              <a:rPr lang="en-US" sz="2400" dirty="0"/>
              <a:t>Long days</a:t>
            </a:r>
          </a:p>
          <a:p>
            <a:pPr lvl="1"/>
            <a:r>
              <a:rPr lang="en-US" sz="2400" dirty="0"/>
              <a:t>Dangerous machines</a:t>
            </a:r>
          </a:p>
          <a:p>
            <a:pPr lvl="1"/>
            <a:r>
              <a:rPr lang="en-US" sz="2400" dirty="0"/>
              <a:t>Women and children</a:t>
            </a:r>
          </a:p>
          <a:p>
            <a:r>
              <a:rPr lang="en-US" sz="2400" dirty="0"/>
              <a:t>Class tensions grew between middle and </a:t>
            </a:r>
            <a:r>
              <a:rPr lang="en-US" sz="2400"/>
              <a:t>lower class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4572000"/>
            <a:ext cx="7772400" cy="1600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Effects of the Industrial Revolution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r>
              <a:rPr lang="en-US" b="1" u="sng" dirty="0">
                <a:solidFill>
                  <a:schemeClr val="accent1"/>
                </a:solidFill>
              </a:rPr>
              <a:t>Positive</a:t>
            </a:r>
          </a:p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Middle Class increases due to the creation of jobs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1"/>
                </a:solidFill>
              </a:rPr>
              <a:t>It contributed to the wealth of a nation.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1"/>
                </a:solidFill>
              </a:rPr>
              <a:t>It fostered the technological growth.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1"/>
                </a:solidFill>
              </a:rPr>
              <a:t>It increased production of goods &amp; lowered prices.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1"/>
                </a:solidFill>
              </a:rPr>
              <a:t>Industry will spread to the U.S.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855"/>
            <a:ext cx="4191000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r>
              <a:rPr lang="en-US" b="1" u="sng" dirty="0">
                <a:solidFill>
                  <a:schemeClr val="accent1"/>
                </a:solidFill>
              </a:rPr>
              <a:t>Negative</a:t>
            </a:r>
          </a:p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Poor working conditions</a:t>
            </a:r>
          </a:p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Poor living conditions</a:t>
            </a:r>
          </a:p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Poor health due to lack of income</a:t>
            </a:r>
          </a:p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Spread of disease/lowlife expectancy</a:t>
            </a:r>
          </a:p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Child Labor</a:t>
            </a:r>
          </a:p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</a:rPr>
              <a:t>Desire for more natural resources </a:t>
            </a:r>
            <a:r>
              <a:rPr lang="en-US" sz="2400" b="1" dirty="0">
                <a:solidFill>
                  <a:schemeClr val="accent1"/>
                </a:solidFill>
                <a:sym typeface="Wingdings" pitchFamily="2" charset="2"/>
              </a:rPr>
              <a:t> Imperialism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2773" name="Picture 3" descr="C:\Users\nlewis\AppData\Local\Microsoft\Windows\Temporary Internet Files\Content.IE5\BG0VHOD1\MC9002408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82721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86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on Nationalism Worksheet</a:t>
            </a:r>
          </a:p>
        </p:txBody>
      </p:sp>
    </p:spTree>
    <p:extLst>
      <p:ext uri="{BB962C8B-B14F-4D97-AF65-F5344CB8AC3E}">
        <p14:creationId xmlns:p14="http://schemas.microsoft.com/office/powerpoint/2010/main" val="26545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Define: nationalism </a:t>
            </a:r>
          </a:p>
          <a:p>
            <a:pPr lvl="1"/>
            <a:r>
              <a:rPr lang="en-US" dirty="0"/>
              <a:t>a feeling that people have of being loyal to and proud of their country often with </a:t>
            </a:r>
            <a:r>
              <a:rPr lang="en-US" u="sng" dirty="0"/>
              <a:t>the belief that it is better and more important than other countries</a:t>
            </a:r>
          </a:p>
          <a:p>
            <a:pPr lvl="1"/>
            <a:r>
              <a:rPr lang="en-US" dirty="0"/>
              <a:t>a desire by a large group of people (such as people who </a:t>
            </a:r>
            <a:r>
              <a:rPr lang="en-US" u="sng" dirty="0"/>
              <a:t>share the same culture, history, language</a:t>
            </a:r>
            <a:r>
              <a:rPr lang="en-US" dirty="0"/>
              <a:t>, etc.) to form a </a:t>
            </a:r>
            <a:r>
              <a:rPr lang="en-US" u="sng" dirty="0"/>
              <a:t>separate and independent nation of their own</a:t>
            </a:r>
          </a:p>
          <a:p>
            <a:pPr lvl="2"/>
            <a:r>
              <a:rPr lang="en-US" b="1" dirty="0"/>
              <a:t>How do we (Americans) show nationalism today? How have we shown it in the past?</a:t>
            </a:r>
          </a:p>
          <a:p>
            <a:pPr lvl="1"/>
            <a:endParaRPr lang="en-US" dirty="0"/>
          </a:p>
        </p:txBody>
      </p:sp>
      <p:pic>
        <p:nvPicPr>
          <p:cNvPr id="1027" name="Picture 3" descr="C:\Users\bnd15556\AppData\Local\Microsoft\Windows\Temporary Internet Files\Content.IE5\D108TJLA\MC9000890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33" y="4114800"/>
            <a:ext cx="2194255" cy="16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9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126903"/>
              </p:ext>
            </p:extLst>
          </p:nvPr>
        </p:nvGraphicFramePr>
        <p:xfrm>
          <a:off x="762000" y="685800"/>
          <a:ext cx="7848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/>
                        <a:t>How Nationalism can unify a nation: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Nationalism</a:t>
                      </a:r>
                      <a:r>
                        <a:rPr lang="en-US" baseline="0" dirty="0"/>
                        <a:t> can dismantle a nation: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658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Brings people together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Nation-state- common culture, </a:t>
                      </a:r>
                      <a:r>
                        <a:rPr lang="en-US" baseline="0" dirty="0" err="1"/>
                        <a:t>lang</a:t>
                      </a:r>
                      <a:r>
                        <a:rPr lang="en-US" baseline="0" dirty="0"/>
                        <a:t>, history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Ex: Germany 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Break apart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</a:t>
                      </a:r>
                      <a:r>
                        <a:rPr lang="en-US" baseline="0" dirty="0"/>
                        <a:t> loyalty to the King/emperor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Ethnic groups and/ 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Ex:Austria-Hungary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4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MAIN Causes of WWI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01261"/>
              </p:ext>
            </p:extLst>
          </p:nvPr>
        </p:nvGraphicFramePr>
        <p:xfrm>
          <a:off x="228600" y="4572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467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Nationalism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038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dirty="0"/>
              <a:t>To the COUNTRY not the KING</a:t>
            </a:r>
          </a:p>
          <a:p>
            <a:pPr algn="ctr"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72196416"/>
              </p:ext>
            </p:extLst>
          </p:nvPr>
        </p:nvGraphicFramePr>
        <p:xfrm>
          <a:off x="3886200" y="457200"/>
          <a:ext cx="5008563" cy="61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89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Comparing Nationalism in the 19</a:t>
            </a:r>
            <a:r>
              <a:rPr lang="en-US" baseline="30000" dirty="0"/>
              <a:t>th</a:t>
            </a:r>
            <a:r>
              <a:rPr lang="en-US" dirty="0"/>
              <a:t> century – Case Study: Japan and Germany</a:t>
            </a:r>
          </a:p>
          <a:p>
            <a:r>
              <a:rPr lang="en-US" dirty="0"/>
              <a:t>30 minutes</a:t>
            </a:r>
          </a:p>
        </p:txBody>
      </p:sp>
      <p:pic>
        <p:nvPicPr>
          <p:cNvPr id="3074" name="Picture 2" descr="C:\Users\bnd15556\AppData\Local\Microsoft\Windows\Temporary Internet Files\Content.IE5\D108TJLA\MC90004606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356" y="3276600"/>
            <a:ext cx="1524000" cy="203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nd15556\AppData\Local\Microsoft\Windows\Temporary Internet Files\Content.IE5\D108TJLA\MC900349433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67" y="3204403"/>
            <a:ext cx="9906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98356" y="3572471"/>
            <a:ext cx="1127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904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52D8-8484-C44A-80A8-DAF68847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6781800" cy="1600200"/>
          </a:xfrm>
        </p:spPr>
        <p:txBody>
          <a:bodyPr/>
          <a:lstStyle/>
          <a:p>
            <a:r>
              <a:rPr lang="en-US" dirty="0"/>
              <a:t>Agricultural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80521-8D3E-6044-92F2-526B3321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33600"/>
            <a:ext cx="49530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Definition: when new inventions made farming easier and faster</a:t>
            </a:r>
          </a:p>
          <a:p>
            <a:r>
              <a:rPr lang="en-US" sz="2800" dirty="0"/>
              <a:t>Cause: </a:t>
            </a:r>
            <a:r>
              <a:rPr lang="en-US" sz="2800" b="1" dirty="0"/>
              <a:t>Enclosure movement- </a:t>
            </a:r>
            <a:r>
              <a:rPr lang="en-US" sz="2800" dirty="0"/>
              <a:t>fencing in farmland</a:t>
            </a:r>
          </a:p>
          <a:p>
            <a:r>
              <a:rPr lang="en-US" sz="2800" dirty="0"/>
              <a:t>Small landowners sell to wealthy landowners</a:t>
            </a:r>
          </a:p>
          <a:p>
            <a:r>
              <a:rPr lang="en-US" sz="2800" dirty="0"/>
              <a:t>Inventions: seed </a:t>
            </a:r>
            <a:r>
              <a:rPr lang="en-US" sz="2800" dirty="0" smtClean="0"/>
              <a:t>drill, </a:t>
            </a:r>
            <a:r>
              <a:rPr lang="en-US" sz="2800" dirty="0"/>
              <a:t>crop </a:t>
            </a:r>
            <a:r>
              <a:rPr lang="en-US" sz="2800" dirty="0" smtClean="0"/>
              <a:t>rotation</a:t>
            </a:r>
            <a:r>
              <a:rPr lang="en-US" sz="2800" smtClean="0"/>
              <a:t>, cotton gin</a:t>
            </a:r>
            <a:endParaRPr lang="en-US" sz="2800" dirty="0"/>
          </a:p>
          <a:p>
            <a:r>
              <a:rPr lang="en-US" sz="2800" b="1" u="sng" dirty="0"/>
              <a:t>Effects: </a:t>
            </a:r>
            <a:r>
              <a:rPr lang="en-US" sz="2800" dirty="0"/>
              <a:t>increase food supply, population growth, people move to cities; increase demand for textiles </a:t>
            </a:r>
          </a:p>
        </p:txBody>
      </p:sp>
      <p:pic>
        <p:nvPicPr>
          <p:cNvPr id="4" name="Picture 3" descr="Image result for agricultural revolution">
            <a:extLst>
              <a:ext uri="{FF2B5EF4-FFF2-40B4-BE49-F238E27FC236}">
                <a16:creationId xmlns:a16="http://schemas.microsoft.com/office/drawing/2014/main" id="{AA6CEE85-8E47-5840-B4C8-96937E4F97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5" t="16400" r="18076" b="2533"/>
          <a:stretch>
            <a:fillRect/>
          </a:stretch>
        </p:blipFill>
        <p:spPr bwMode="auto">
          <a:xfrm>
            <a:off x="5715000" y="2514600"/>
            <a:ext cx="2762738" cy="253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6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>
            <a:extLst>
              <a:ext uri="{FF2B5EF4-FFF2-40B4-BE49-F238E27FC236}">
                <a16:creationId xmlns:a16="http://schemas.microsoft.com/office/drawing/2014/main" id="{2479E44B-168E-AE4A-AC88-98406131B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724400"/>
            <a:ext cx="1066800" cy="2438400"/>
          </a:xfrm>
          <a:prstGeom prst="can">
            <a:avLst>
              <a:gd name="adj" fmla="val 22466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F4BD206E-C7D5-8445-8F8C-09C608C3C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352800"/>
            <a:ext cx="1143000" cy="3810000"/>
          </a:xfrm>
          <a:prstGeom prst="can">
            <a:avLst>
              <a:gd name="adj" fmla="val 28889"/>
            </a:avLst>
          </a:prstGeom>
          <a:solidFill>
            <a:srgbClr val="00CC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492D91F6-1C03-3642-A33A-97350986D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038600"/>
            <a:ext cx="1143000" cy="3124200"/>
          </a:xfrm>
          <a:prstGeom prst="can">
            <a:avLst>
              <a:gd name="adj" fmla="val 24309"/>
            </a:avLst>
          </a:pr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id="{0AE94905-EF36-164E-9880-ED77C1BEA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371600"/>
            <a:ext cx="1219200" cy="5791200"/>
          </a:xfrm>
          <a:prstGeom prst="can">
            <a:avLst>
              <a:gd name="adj" fmla="val 27994"/>
            </a:avLst>
          </a:prstGeom>
          <a:solidFill>
            <a:srgbClr val="CC99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id="{43DDD9EF-B7C0-2049-B6FC-E892CA218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667000"/>
            <a:ext cx="1143000" cy="4495800"/>
          </a:xfrm>
          <a:prstGeom prst="can">
            <a:avLst>
              <a:gd name="adj" fmla="val 24583"/>
            </a:avLst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4FB1F31E-626F-3F40-8D81-3AF61EE49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1047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1860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A524E12A-93D9-7541-8CF5-041C2FB38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4567238"/>
            <a:ext cx="1047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1950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00A7AD36-65BD-EB49-B103-DA62A440D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114800"/>
            <a:ext cx="1047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1987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EF47C8DF-AB56-954B-BFBF-D978CC411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429000"/>
            <a:ext cx="1047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1994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F9118B8E-9831-2B45-938C-294C258F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286000"/>
            <a:ext cx="1047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1997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8C387488-888E-7041-830A-E38FC603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2400"/>
            <a:ext cx="1508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 b="1"/>
              <a:t>1 billion</a:t>
            </a: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0770D6E1-81C8-894D-9C3A-F30F6AF53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52800"/>
            <a:ext cx="1508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 b="1"/>
              <a:t>2 billion</a:t>
            </a: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BA99967F-1D79-6746-9613-737D4510E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667000"/>
            <a:ext cx="1508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 b="1"/>
              <a:t>5 billion</a:t>
            </a: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D4D58BDF-1882-E045-8CDD-E86C31546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05000"/>
            <a:ext cx="1508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 b="1"/>
              <a:t>6 billion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BC7251D5-9098-6E4E-83F1-BAAE68A44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005" y="977107"/>
            <a:ext cx="1581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00" b="1" dirty="0"/>
              <a:t>6.7 billion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29E16AD6-DB80-7D4C-8C4F-B7A249567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" y="521494"/>
            <a:ext cx="61991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World Population Growth</a:t>
            </a:r>
          </a:p>
        </p:txBody>
      </p:sp>
      <p:sp>
        <p:nvSpPr>
          <p:cNvPr id="11285" name="AutoShape 21">
            <a:extLst>
              <a:ext uri="{FF2B5EF4-FFF2-40B4-BE49-F238E27FC236}">
                <a16:creationId xmlns:a16="http://schemas.microsoft.com/office/drawing/2014/main" id="{5EF07498-7BB6-D44B-B5AF-437E99A41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990600"/>
            <a:ext cx="1219200" cy="6096000"/>
          </a:xfrm>
          <a:prstGeom prst="can">
            <a:avLst>
              <a:gd name="adj" fmla="val 29468"/>
            </a:avLst>
          </a:prstGeom>
          <a:solidFill>
            <a:srgbClr val="FF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9D8D92EC-047E-6B4F-8F6A-979618C6E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533400"/>
            <a:ext cx="15953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00" b="1" dirty="0"/>
              <a:t>7.5 billion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69A5AF8D-8393-2644-8BA2-6AE2E25B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1676400"/>
            <a:ext cx="10567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716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autoUpdateAnimBg="0"/>
      <p:bldP spid="11268" grpId="0" animBg="1"/>
      <p:bldP spid="11269" grpId="0" animBg="1" autoUpdateAnimBg="0"/>
      <p:bldP spid="11270" grpId="0" animBg="1"/>
      <p:bldP spid="11271" grpId="0" animBg="1"/>
      <p:bldP spid="11273" grpId="0" autoUpdateAnimBg="0"/>
      <p:bldP spid="11275" grpId="0" autoUpdateAnimBg="0"/>
      <p:bldP spid="11276" grpId="0" autoUpdateAnimBg="0"/>
      <p:bldP spid="11277" grpId="0" autoUpdateAnimBg="0"/>
      <p:bldP spid="11278" grpId="0" autoUpdateAnimBg="0"/>
      <p:bldP spid="11279" grpId="0" autoUpdateAnimBg="0"/>
      <p:bldP spid="11280" grpId="0" autoUpdateAnimBg="0"/>
      <p:bldP spid="11281" grpId="0" autoUpdateAnimBg="0"/>
      <p:bldP spid="11282" grpId="0" autoUpdateAnimBg="0"/>
      <p:bldP spid="11283" grpId="0" autoUpdateAnimBg="0"/>
      <p:bldP spid="11285" grpId="0" animBg="1"/>
      <p:bldP spid="11286" grpId="0" autoUpdateAnimBg="0"/>
      <p:bldP spid="11287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7799</TotalTime>
  <Words>469</Words>
  <Application>Microsoft Office PowerPoint</Application>
  <PresentationFormat>On-screen Show (4:3)</PresentationFormat>
  <Paragraphs>119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Comic Sans MS</vt:lpstr>
      <vt:lpstr>Impact</vt:lpstr>
      <vt:lpstr>Lombardic Narrow</vt:lpstr>
      <vt:lpstr>Times New Roman</vt:lpstr>
      <vt:lpstr>Wingdings</vt:lpstr>
      <vt:lpstr>NewsPrint</vt:lpstr>
      <vt:lpstr>Day One</vt:lpstr>
      <vt:lpstr>First 10</vt:lpstr>
      <vt:lpstr>PowerPoint Presentation</vt:lpstr>
      <vt:lpstr>PowerPoint Presentation</vt:lpstr>
      <vt:lpstr>MAIN Causes of WWI</vt:lpstr>
      <vt:lpstr>Nationalism </vt:lpstr>
      <vt:lpstr>Work Session</vt:lpstr>
      <vt:lpstr>Agricultural Revolution</vt:lpstr>
      <vt:lpstr>PowerPoint Presentation</vt:lpstr>
      <vt:lpstr>Agricultural Revolution</vt:lpstr>
      <vt:lpstr>The Industrial Revolution</vt:lpstr>
      <vt:lpstr>Why England?</vt:lpstr>
      <vt:lpstr>PowerPoint Presentation</vt:lpstr>
      <vt:lpstr> Impact of Industrialization </vt:lpstr>
      <vt:lpstr>Effects of the Industrial Revolution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Six</dc:title>
  <dc:creator>Natasha Beemon</dc:creator>
  <cp:lastModifiedBy>Natasha Beemon</cp:lastModifiedBy>
  <cp:revision>147</cp:revision>
  <cp:lastPrinted>2017-04-17T15:36:05Z</cp:lastPrinted>
  <dcterms:created xsi:type="dcterms:W3CDTF">2013-11-04T11:59:05Z</dcterms:created>
  <dcterms:modified xsi:type="dcterms:W3CDTF">2018-11-01T18:09:18Z</dcterms:modified>
</cp:coreProperties>
</file>