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329" r:id="rId2"/>
    <p:sldId id="338" r:id="rId3"/>
    <p:sldId id="340" r:id="rId4"/>
    <p:sldId id="342" r:id="rId5"/>
    <p:sldId id="341" r:id="rId6"/>
    <p:sldId id="343" r:id="rId7"/>
    <p:sldId id="346" r:id="rId8"/>
    <p:sldId id="345" r:id="rId9"/>
    <p:sldId id="347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592"/>
  </p:normalViewPr>
  <p:slideViewPr>
    <p:cSldViewPr snapToGrid="0" snapToObjects="1">
      <p:cViewPr varScale="1">
        <p:scale>
          <a:sx n="64" d="100"/>
          <a:sy n="64" d="100"/>
        </p:scale>
        <p:origin x="10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9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52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21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501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3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06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0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0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2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8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4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3A70-D141-AE4B-89F2-4195DC0B7E6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3C6603-7376-E647-A4BE-66DE2DFE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youtu.be/3EGzHsye71c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Protestant Reformation?</a:t>
            </a:r>
          </a:p>
          <a:p>
            <a:r>
              <a:rPr lang="en-US" dirty="0"/>
              <a:t>How did Luther impact the Reformation?</a:t>
            </a:r>
          </a:p>
          <a:p>
            <a:r>
              <a:rPr lang="en-US" dirty="0"/>
              <a:t>What was an indulgence?</a:t>
            </a:r>
          </a:p>
          <a:p>
            <a:r>
              <a:rPr lang="en-US" dirty="0"/>
              <a:t>How did the printing press invented by Gutenberg impact technology and the spread of ideas?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9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Reformation Review </a:t>
            </a:r>
            <a:r>
              <a:rPr lang="en-US"/>
              <a:t>– First </a:t>
            </a:r>
            <a:r>
              <a:rPr lang="en-US" dirty="0"/>
              <a:t>Ten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en-US" dirty="0"/>
              <a:t>During the Middle Ages, what was the only “church” of Western Europe?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/>
              <a:t>Who is responsible for starting the Protestant Reformation?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/>
              <a:t>What is an indulgence?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/>
              <a:t>How did the printing press revolutionize communication?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/>
              <a:t>Who is responsible for starting the English Reformation?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/>
              <a:t>Explain the key changes brought about by the Counter Reformation.</a:t>
            </a:r>
          </a:p>
        </p:txBody>
      </p:sp>
    </p:spTree>
    <p:extLst>
      <p:ext uri="{BB962C8B-B14F-4D97-AF65-F5344CB8AC3E}">
        <p14:creationId xmlns:p14="http://schemas.microsoft.com/office/powerpoint/2010/main" val="31391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England?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457326"/>
            <a:ext cx="52197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1084703">
            <a:off x="2914255" y="1797007"/>
            <a:ext cx="1905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6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The English Reformation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722438"/>
            <a:ext cx="41910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England’s break with the Catholic Church was the work of the King of England</a:t>
            </a:r>
            <a:r>
              <a:rPr lang="en-US" b="1" dirty="0"/>
              <a:t>, Henry VIII</a:t>
            </a:r>
            <a:br>
              <a:rPr lang="en-US" b="1" dirty="0"/>
            </a:br>
            <a:r>
              <a:rPr lang="en-US" b="1" dirty="0"/>
              <a:t>(1509-1547).</a:t>
            </a:r>
            <a:r>
              <a:rPr lang="en-US" dirty="0"/>
              <a:t> </a:t>
            </a:r>
          </a:p>
          <a:p>
            <a:r>
              <a:rPr lang="en-US" dirty="0"/>
              <a:t>Desired a son to succeed him.  He and his wife (Catherine of Aragon) had not had a son, so he decided to divorce her and remarry.  Divorce was forbidden in the Catholic Church, but exceptions could be granted by the pope. </a:t>
            </a:r>
          </a:p>
          <a:p>
            <a:r>
              <a:rPr lang="en-US" dirty="0"/>
              <a:t>The pope refused to give Henry his divorce, so Henry took England out of the Catholic church in the 1530’s and approved his own divorce.  </a:t>
            </a:r>
          </a:p>
          <a:p>
            <a:r>
              <a:rPr lang="en-US" dirty="0"/>
              <a:t>He eventually married 6 times and finally got his male heir.</a:t>
            </a:r>
          </a:p>
          <a:p>
            <a:r>
              <a:rPr lang="en-US" dirty="0"/>
              <a:t>When England left the Catholic Church England became protestant and created the </a:t>
            </a:r>
            <a:r>
              <a:rPr lang="en-US" b="1" dirty="0"/>
              <a:t>Anglican Church. (Church of England)  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1" y="1659903"/>
            <a:ext cx="4091809" cy="48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399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50" name="Picture 6" descr="http://www.cs.fredonia.edu/szocki/projects/mid_term_projects/spring_08/klotzbach/images/wi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57200"/>
            <a:ext cx="6096000" cy="610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888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3990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Henry’s Successors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524001"/>
            <a:ext cx="4419600" cy="5135563"/>
          </a:xfrm>
        </p:spPr>
        <p:txBody>
          <a:bodyPr>
            <a:normAutofit/>
          </a:bodyPr>
          <a:lstStyle/>
          <a:p>
            <a:r>
              <a:rPr lang="en-US" dirty="0"/>
              <a:t>Henry’s son Edward VI ruled at the age of 9 (with adult advisors).  England remained Protestant during his rule. </a:t>
            </a:r>
          </a:p>
          <a:p>
            <a:r>
              <a:rPr lang="en-US" dirty="0"/>
              <a:t>When he died; Mary the daughter of Henry’s 1</a:t>
            </a:r>
            <a:r>
              <a:rPr lang="en-US" baseline="30000" dirty="0"/>
              <a:t>st</a:t>
            </a:r>
            <a:r>
              <a:rPr lang="en-US" dirty="0"/>
              <a:t> wife came to rule.</a:t>
            </a:r>
          </a:p>
          <a:p>
            <a:pPr lvl="1"/>
            <a:r>
              <a:rPr lang="en-US" dirty="0"/>
              <a:t> She was a devout Catholic and made England Catholic again.  When the Protestants resisted she ordered their death.  </a:t>
            </a:r>
          </a:p>
          <a:p>
            <a:r>
              <a:rPr lang="en-US" dirty="0"/>
              <a:t>In 1558 Mary died and Elizabeth I took the throne.</a:t>
            </a:r>
          </a:p>
          <a:p>
            <a:pPr lvl="1"/>
            <a:r>
              <a:rPr lang="en-US" dirty="0"/>
              <a:t>She returned the Anglican Church as the only legal church of England.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1" y="152401"/>
            <a:ext cx="2112287" cy="233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2874" y="2209800"/>
            <a:ext cx="2055127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797618"/>
            <a:ext cx="2590800" cy="306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09800" y="6324600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http://youtu.be/3EGzHsye71c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9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COUNTER REFORMATION AKA</a:t>
            </a:r>
            <a:br>
              <a:rPr lang="en-US" dirty="0"/>
            </a:br>
            <a:r>
              <a:rPr lang="en-US" dirty="0"/>
              <a:t>CATHOLIC REFORMATION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05001"/>
            <a:ext cx="4038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Millions left the Catholic Church during the Protestant Reformation. </a:t>
            </a:r>
          </a:p>
          <a:p>
            <a:pPr>
              <a:defRPr/>
            </a:pPr>
            <a:r>
              <a:rPr lang="en-US" dirty="0"/>
              <a:t>Many stayed loyal to the Catholic Church and worked to bring about some change within.  </a:t>
            </a:r>
          </a:p>
        </p:txBody>
      </p:sp>
      <p:pic>
        <p:nvPicPr>
          <p:cNvPr id="2050" name="Picture 2" descr="C:\Users\nbeemon\AppData\Local\Microsoft\Windows\Temporary Internet Files\Content.IE5\1GQS131P\MC9004345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752600"/>
            <a:ext cx="2590800" cy="448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31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399032"/>
          </a:xfrm>
        </p:spPr>
        <p:txBody>
          <a:bodyPr/>
          <a:lstStyle/>
          <a:p>
            <a:pPr>
              <a:defRPr/>
            </a:pPr>
            <a:r>
              <a:rPr lang="en-US" dirty="0"/>
              <a:t>Popes of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38862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Pope Paul III – took 4 main steps to reforming the Catholic Church and reforming its image.  </a:t>
            </a:r>
          </a:p>
          <a:p>
            <a:pPr lvl="1">
              <a:defRPr/>
            </a:pPr>
            <a:r>
              <a:rPr lang="en-US" dirty="0"/>
              <a:t>1.  Directed a council of Cardinals to investigate the selling of indulgences.</a:t>
            </a:r>
          </a:p>
          <a:p>
            <a:pPr lvl="1">
              <a:defRPr/>
            </a:pPr>
            <a:r>
              <a:rPr lang="en-US" dirty="0"/>
              <a:t>2.  Started the Jesuit order</a:t>
            </a:r>
          </a:p>
          <a:p>
            <a:pPr lvl="1">
              <a:defRPr/>
            </a:pPr>
            <a:r>
              <a:rPr lang="en-US" dirty="0"/>
              <a:t>3.  Used Inquisition to stomp out heresy (false teaching) in Papal states</a:t>
            </a:r>
          </a:p>
          <a:p>
            <a:pPr lvl="1">
              <a:defRPr/>
            </a:pPr>
            <a:r>
              <a:rPr lang="en-US" dirty="0"/>
              <a:t>4.  Council of Trent in Italy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4233" y="1219201"/>
            <a:ext cx="437500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454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Jesuits – The first missionaries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722438"/>
            <a:ext cx="4191000" cy="4906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 1540, the pope created a religious order of followers called the </a:t>
            </a:r>
            <a:r>
              <a:rPr lang="en-US" b="1" dirty="0"/>
              <a:t>Society of Jesus</a:t>
            </a:r>
            <a:r>
              <a:rPr lang="en-US" dirty="0"/>
              <a:t>.  Members were called Jesuits.  Had 3 main goals:  </a:t>
            </a:r>
          </a:p>
          <a:p>
            <a:pPr lvl="1">
              <a:defRPr/>
            </a:pPr>
            <a:r>
              <a:rPr lang="en-US" dirty="0"/>
              <a:t>1.  developed schools throughout Europe –theology and core classes   </a:t>
            </a:r>
          </a:p>
          <a:p>
            <a:pPr lvl="1">
              <a:defRPr/>
            </a:pPr>
            <a:r>
              <a:rPr lang="en-US" dirty="0"/>
              <a:t>2.  Convert non-Christians to Catholicism.  Missionaries sent worldwide</a:t>
            </a:r>
          </a:p>
          <a:p>
            <a:pPr lvl="1">
              <a:defRPr/>
            </a:pPr>
            <a:r>
              <a:rPr lang="en-US" dirty="0"/>
              <a:t>3.  Stop spread of Protestantism  </a:t>
            </a:r>
          </a:p>
        </p:txBody>
      </p:sp>
      <p:pic>
        <p:nvPicPr>
          <p:cNvPr id="2050" name="Picture 2" descr="C:\Users\nbeemon\AppData\Local\Microsoft\Windows\Temporary Internet Files\Content.IE5\I87E7M04\MC9001560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676400"/>
            <a:ext cx="2438400" cy="4332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80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Council of Trent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7848600" cy="48546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Lasted from 1545-1563.  Northern Italy Bishops and Cardinals agreed on doctrine concerning the Catholic Church.</a:t>
            </a:r>
          </a:p>
          <a:p>
            <a:pPr lvl="1">
              <a:defRPr/>
            </a:pPr>
            <a:r>
              <a:rPr lang="en-US" dirty="0"/>
              <a:t>1.  Churches interpretation of the Bible was final.  Any substitution or change was heresy</a:t>
            </a:r>
          </a:p>
          <a:p>
            <a:pPr lvl="1">
              <a:defRPr/>
            </a:pPr>
            <a:r>
              <a:rPr lang="en-US" dirty="0"/>
              <a:t>2.  Christians needed faith &amp; good works for salvation.  Luther – faith alone</a:t>
            </a:r>
          </a:p>
          <a:p>
            <a:pPr lvl="1">
              <a:defRPr/>
            </a:pPr>
            <a:r>
              <a:rPr lang="en-US" dirty="0"/>
              <a:t>3.  The Bible and church tradition were equally powerful guiding authorities for Christians</a:t>
            </a:r>
          </a:p>
          <a:p>
            <a:pPr lvl="1">
              <a:defRPr/>
            </a:pPr>
            <a:r>
              <a:rPr lang="en-US" dirty="0"/>
              <a:t>4.  Indulgences were valid expressions of faith but false selling of them was forbidden.</a:t>
            </a:r>
          </a:p>
        </p:txBody>
      </p:sp>
    </p:spTree>
    <p:extLst>
      <p:ext uri="{BB962C8B-B14F-4D97-AF65-F5344CB8AC3E}">
        <p14:creationId xmlns:p14="http://schemas.microsoft.com/office/powerpoint/2010/main" val="34707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{CBFA0A9A-0A74-894B-A82F-F5366032C5A5}tf10001069</Template>
  <TotalTime>425</TotalTime>
  <Words>442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First Ten</vt:lpstr>
      <vt:lpstr>What about England?</vt:lpstr>
      <vt:lpstr>The English Reformation</vt:lpstr>
      <vt:lpstr>PowerPoint Presentation</vt:lpstr>
      <vt:lpstr>Henry’s Successors</vt:lpstr>
      <vt:lpstr>COUNTER REFORMATION AKA CATHOLIC REFORMATION</vt:lpstr>
      <vt:lpstr>Popes of Reform</vt:lpstr>
      <vt:lpstr>Jesuits – The first missionaries</vt:lpstr>
      <vt:lpstr>Council of Trent</vt:lpstr>
      <vt:lpstr>Reformation Review – First Ten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Hook</dc:title>
  <dc:creator>Jade Borduin</dc:creator>
  <cp:lastModifiedBy>Natasha Beemon</cp:lastModifiedBy>
  <cp:revision>19</cp:revision>
  <dcterms:created xsi:type="dcterms:W3CDTF">2018-10-07T17:50:32Z</dcterms:created>
  <dcterms:modified xsi:type="dcterms:W3CDTF">2018-10-12T18:06:19Z</dcterms:modified>
</cp:coreProperties>
</file>