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57" r:id="rId3"/>
    <p:sldId id="273" r:id="rId4"/>
    <p:sldId id="258" r:id="rId5"/>
    <p:sldId id="259" r:id="rId6"/>
    <p:sldId id="268" r:id="rId7"/>
    <p:sldId id="277" r:id="rId8"/>
    <p:sldId id="278" r:id="rId9"/>
    <p:sldId id="279" r:id="rId10"/>
    <p:sldId id="295" r:id="rId11"/>
    <p:sldId id="276" r:id="rId12"/>
    <p:sldId id="275" r:id="rId13"/>
    <p:sldId id="282" r:id="rId14"/>
    <p:sldId id="280" r:id="rId15"/>
    <p:sldId id="281" r:id="rId16"/>
    <p:sldId id="290" r:id="rId17"/>
    <p:sldId id="285" r:id="rId18"/>
    <p:sldId id="317" r:id="rId19"/>
    <p:sldId id="316" r:id="rId20"/>
    <p:sldId id="286" r:id="rId21"/>
    <p:sldId id="269" r:id="rId22"/>
    <p:sldId id="287" r:id="rId23"/>
    <p:sldId id="315" r:id="rId24"/>
    <p:sldId id="291" r:id="rId25"/>
    <p:sldId id="308" r:id="rId26"/>
    <p:sldId id="301" r:id="rId27"/>
    <p:sldId id="302" r:id="rId28"/>
    <p:sldId id="303" r:id="rId29"/>
    <p:sldId id="304" r:id="rId30"/>
    <p:sldId id="305" r:id="rId31"/>
    <p:sldId id="270" r:id="rId32"/>
    <p:sldId id="288" r:id="rId33"/>
    <p:sldId id="310" r:id="rId34"/>
    <p:sldId id="311" r:id="rId35"/>
    <p:sldId id="293" r:id="rId36"/>
    <p:sldId id="294" r:id="rId37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5" autoAdjust="0"/>
    <p:restoredTop sz="94658"/>
  </p:normalViewPr>
  <p:slideViewPr>
    <p:cSldViewPr>
      <p:cViewPr varScale="1">
        <p:scale>
          <a:sx n="77" d="100"/>
          <a:sy n="77" d="100"/>
        </p:scale>
        <p:origin x="184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0AF46-8B13-491E-8EE9-C040668DA2A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63371D5D-B261-4750-84FB-83AEA65E23F2}">
      <dgm:prSet/>
      <dgm:spPr/>
      <dgm:t>
        <a:bodyPr/>
        <a:lstStyle/>
        <a:p>
          <a:endParaRPr lang="en-US"/>
        </a:p>
      </dgm:t>
    </dgm:pt>
    <dgm:pt modelId="{A51D5719-844B-40F1-A9B2-412D87D54C58}" type="parTrans" cxnId="{C85AA21B-4B91-455E-AB08-E93A884FA135}">
      <dgm:prSet/>
      <dgm:spPr/>
    </dgm:pt>
    <dgm:pt modelId="{48A15420-BA6C-430E-8133-B7AC7EE8A676}" type="sibTrans" cxnId="{C85AA21B-4B91-455E-AB08-E93A884FA135}">
      <dgm:prSet/>
      <dgm:spPr/>
    </dgm:pt>
    <dgm:pt modelId="{D8EDF307-B0F0-413A-AF80-84611B183BBB}">
      <dgm:prSet/>
      <dgm:spPr/>
      <dgm:t>
        <a:bodyPr/>
        <a:lstStyle/>
        <a:p>
          <a:endParaRPr lang="en-US"/>
        </a:p>
      </dgm:t>
    </dgm:pt>
    <dgm:pt modelId="{7E8BCB5E-5ABF-4830-A44D-41606B1B8A28}" type="parTrans" cxnId="{BA6A7115-A244-4170-98C2-2E2A8CF4187D}">
      <dgm:prSet/>
      <dgm:spPr/>
    </dgm:pt>
    <dgm:pt modelId="{D7275E83-EF5E-4362-931E-53E1F868306A}" type="sibTrans" cxnId="{BA6A7115-A244-4170-98C2-2E2A8CF4187D}">
      <dgm:prSet/>
      <dgm:spPr/>
    </dgm:pt>
    <dgm:pt modelId="{D6212D36-ED2D-4506-9FF8-1FE432E49BBA}">
      <dgm:prSet/>
      <dgm:spPr/>
      <dgm:t>
        <a:bodyPr/>
        <a:lstStyle/>
        <a:p>
          <a:endParaRPr lang="en-US"/>
        </a:p>
      </dgm:t>
    </dgm:pt>
    <dgm:pt modelId="{857B8060-8775-45E3-B2EA-A9713852D9A5}" type="parTrans" cxnId="{0FBE2F87-C97F-42F1-ABEC-6DDBA7AFBA6E}">
      <dgm:prSet/>
      <dgm:spPr/>
    </dgm:pt>
    <dgm:pt modelId="{8FBF2790-4B4A-45DE-804B-EB579EA91A6B}" type="sibTrans" cxnId="{0FBE2F87-C97F-42F1-ABEC-6DDBA7AFBA6E}">
      <dgm:prSet/>
      <dgm:spPr/>
    </dgm:pt>
    <dgm:pt modelId="{0805E3CC-FC02-46CB-98EF-8D7835B723F9}" type="pres">
      <dgm:prSet presAssocID="{9330AF46-8B13-491E-8EE9-C040668DA2A2}" presName="compositeShape" presStyleCnt="0">
        <dgm:presLayoutVars>
          <dgm:chMax val="7"/>
          <dgm:dir/>
          <dgm:resizeHandles val="exact"/>
        </dgm:presLayoutVars>
      </dgm:prSet>
      <dgm:spPr/>
    </dgm:pt>
    <dgm:pt modelId="{5427110F-7757-4BDF-878D-38106D5576A6}" type="pres">
      <dgm:prSet presAssocID="{63371D5D-B261-4750-84FB-83AEA65E23F2}" presName="circ1" presStyleLbl="vennNode1" presStyleIdx="0" presStyleCnt="3"/>
      <dgm:spPr/>
    </dgm:pt>
    <dgm:pt modelId="{9B64D08B-1760-416C-A49A-F4E6DA33EF11}" type="pres">
      <dgm:prSet presAssocID="{63371D5D-B261-4750-84FB-83AEA65E23F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BD8139-9BEA-4EA5-B7AD-50C8C9637918}" type="pres">
      <dgm:prSet presAssocID="{D8EDF307-B0F0-413A-AF80-84611B183BBB}" presName="circ2" presStyleLbl="vennNode1" presStyleIdx="1" presStyleCnt="3"/>
      <dgm:spPr/>
    </dgm:pt>
    <dgm:pt modelId="{FC37A191-FA11-45A3-9A9D-FCDD7C7CFE9B}" type="pres">
      <dgm:prSet presAssocID="{D8EDF307-B0F0-413A-AF80-84611B183BB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718DB96-BE29-4BDA-9339-A4A9056B99B3}" type="pres">
      <dgm:prSet presAssocID="{D6212D36-ED2D-4506-9FF8-1FE432E49BBA}" presName="circ3" presStyleLbl="vennNode1" presStyleIdx="2" presStyleCnt="3"/>
      <dgm:spPr/>
    </dgm:pt>
    <dgm:pt modelId="{E21EB279-0EF4-4C9C-A0D5-2301A6C1EA1E}" type="pres">
      <dgm:prSet presAssocID="{D6212D36-ED2D-4506-9FF8-1FE432E49B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DC24102-7621-4895-8CD2-99FB4E6EC319}" type="presOf" srcId="{63371D5D-B261-4750-84FB-83AEA65E23F2}" destId="{9B64D08B-1760-416C-A49A-F4E6DA33EF11}" srcOrd="1" destOrd="0" presId="urn:microsoft.com/office/officeart/2005/8/layout/venn1"/>
    <dgm:cxn modelId="{14601F0D-0C3D-42D1-8EDB-1155B809C570}" type="presOf" srcId="{D8EDF307-B0F0-413A-AF80-84611B183BBB}" destId="{FC37A191-FA11-45A3-9A9D-FCDD7C7CFE9B}" srcOrd="1" destOrd="0" presId="urn:microsoft.com/office/officeart/2005/8/layout/venn1"/>
    <dgm:cxn modelId="{2F9C4F13-0118-4A85-AA06-510CB7E0D743}" type="presOf" srcId="{9330AF46-8B13-491E-8EE9-C040668DA2A2}" destId="{0805E3CC-FC02-46CB-98EF-8D7835B723F9}" srcOrd="0" destOrd="0" presId="urn:microsoft.com/office/officeart/2005/8/layout/venn1"/>
    <dgm:cxn modelId="{BA6A7115-A244-4170-98C2-2E2A8CF4187D}" srcId="{9330AF46-8B13-491E-8EE9-C040668DA2A2}" destId="{D8EDF307-B0F0-413A-AF80-84611B183BBB}" srcOrd="1" destOrd="0" parTransId="{7E8BCB5E-5ABF-4830-A44D-41606B1B8A28}" sibTransId="{D7275E83-EF5E-4362-931E-53E1F868306A}"/>
    <dgm:cxn modelId="{C85AA21B-4B91-455E-AB08-E93A884FA135}" srcId="{9330AF46-8B13-491E-8EE9-C040668DA2A2}" destId="{63371D5D-B261-4750-84FB-83AEA65E23F2}" srcOrd="0" destOrd="0" parTransId="{A51D5719-844B-40F1-A9B2-412D87D54C58}" sibTransId="{48A15420-BA6C-430E-8133-B7AC7EE8A676}"/>
    <dgm:cxn modelId="{3EBAD96D-4E82-46CF-A6B1-C13CFDDC5220}" type="presOf" srcId="{D8EDF307-B0F0-413A-AF80-84611B183BBB}" destId="{59BD8139-9BEA-4EA5-B7AD-50C8C9637918}" srcOrd="0" destOrd="0" presId="urn:microsoft.com/office/officeart/2005/8/layout/venn1"/>
    <dgm:cxn modelId="{0FBE2F87-C97F-42F1-ABEC-6DDBA7AFBA6E}" srcId="{9330AF46-8B13-491E-8EE9-C040668DA2A2}" destId="{D6212D36-ED2D-4506-9FF8-1FE432E49BBA}" srcOrd="2" destOrd="0" parTransId="{857B8060-8775-45E3-B2EA-A9713852D9A5}" sibTransId="{8FBF2790-4B4A-45DE-804B-EB579EA91A6B}"/>
    <dgm:cxn modelId="{E07D899A-C304-4F8A-ACBA-F94972117CC2}" type="presOf" srcId="{D6212D36-ED2D-4506-9FF8-1FE432E49BBA}" destId="{2718DB96-BE29-4BDA-9339-A4A9056B99B3}" srcOrd="0" destOrd="0" presId="urn:microsoft.com/office/officeart/2005/8/layout/venn1"/>
    <dgm:cxn modelId="{BFFB6DCB-744A-4450-B894-2A2E748619FC}" type="presOf" srcId="{63371D5D-B261-4750-84FB-83AEA65E23F2}" destId="{5427110F-7757-4BDF-878D-38106D5576A6}" srcOrd="0" destOrd="0" presId="urn:microsoft.com/office/officeart/2005/8/layout/venn1"/>
    <dgm:cxn modelId="{FB013ACD-2948-4594-A652-D31495F49F2B}" type="presOf" srcId="{D6212D36-ED2D-4506-9FF8-1FE432E49BBA}" destId="{E21EB279-0EF4-4C9C-A0D5-2301A6C1EA1E}" srcOrd="1" destOrd="0" presId="urn:microsoft.com/office/officeart/2005/8/layout/venn1"/>
    <dgm:cxn modelId="{E18FDA23-20E0-4CE5-B96B-CAAE22A34600}" type="presParOf" srcId="{0805E3CC-FC02-46CB-98EF-8D7835B723F9}" destId="{5427110F-7757-4BDF-878D-38106D5576A6}" srcOrd="0" destOrd="0" presId="urn:microsoft.com/office/officeart/2005/8/layout/venn1"/>
    <dgm:cxn modelId="{BDE13EAE-F545-44AA-A787-DED9C1B51187}" type="presParOf" srcId="{0805E3CC-FC02-46CB-98EF-8D7835B723F9}" destId="{9B64D08B-1760-416C-A49A-F4E6DA33EF11}" srcOrd="1" destOrd="0" presId="urn:microsoft.com/office/officeart/2005/8/layout/venn1"/>
    <dgm:cxn modelId="{1FE2C665-454A-40AE-A2D4-B162C144D5A9}" type="presParOf" srcId="{0805E3CC-FC02-46CB-98EF-8D7835B723F9}" destId="{59BD8139-9BEA-4EA5-B7AD-50C8C9637918}" srcOrd="2" destOrd="0" presId="urn:microsoft.com/office/officeart/2005/8/layout/venn1"/>
    <dgm:cxn modelId="{69BD5D94-5F4C-44B9-BF8C-F205F327E2A3}" type="presParOf" srcId="{0805E3CC-FC02-46CB-98EF-8D7835B723F9}" destId="{FC37A191-FA11-45A3-9A9D-FCDD7C7CFE9B}" srcOrd="3" destOrd="0" presId="urn:microsoft.com/office/officeart/2005/8/layout/venn1"/>
    <dgm:cxn modelId="{39D1565D-3541-4091-9632-DBD0258408E9}" type="presParOf" srcId="{0805E3CC-FC02-46CB-98EF-8D7835B723F9}" destId="{2718DB96-BE29-4BDA-9339-A4A9056B99B3}" srcOrd="4" destOrd="0" presId="urn:microsoft.com/office/officeart/2005/8/layout/venn1"/>
    <dgm:cxn modelId="{D38525A9-81ED-46B6-9A95-FB83E8D74E32}" type="presParOf" srcId="{0805E3CC-FC02-46CB-98EF-8D7835B723F9}" destId="{E21EB279-0EF4-4C9C-A0D5-2301A6C1EA1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86B73-4D7D-4BF6-BB10-2D340394814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DEE958D0-2A77-4520-AC43-27E79E26696C}">
      <dgm:prSet/>
      <dgm:spPr/>
      <dgm:t>
        <a:bodyPr/>
        <a:lstStyle/>
        <a:p>
          <a:endParaRPr lang="en-US"/>
        </a:p>
      </dgm:t>
    </dgm:pt>
    <dgm:pt modelId="{C1827151-E427-4094-BCF0-5CC44C765BAC}" type="parTrans" cxnId="{7937E612-39D4-43E2-9096-DB1CDE60D086}">
      <dgm:prSet/>
      <dgm:spPr/>
    </dgm:pt>
    <dgm:pt modelId="{A7A33741-5321-4744-B21B-D51438B26CDF}" type="sibTrans" cxnId="{7937E612-39D4-43E2-9096-DB1CDE60D086}">
      <dgm:prSet/>
      <dgm:spPr/>
    </dgm:pt>
    <dgm:pt modelId="{F6DAAFC0-91D8-4807-A10D-33C6C0525A95}">
      <dgm:prSet/>
      <dgm:spPr/>
      <dgm:t>
        <a:bodyPr/>
        <a:lstStyle/>
        <a:p>
          <a:endParaRPr lang="en-US"/>
        </a:p>
      </dgm:t>
    </dgm:pt>
    <dgm:pt modelId="{47E282E7-75BF-405B-AD66-3F89F1C4B569}" type="parTrans" cxnId="{19FC0CC6-96E5-4787-9264-040E4480DF21}">
      <dgm:prSet/>
      <dgm:spPr/>
    </dgm:pt>
    <dgm:pt modelId="{41B488AA-7195-4BC9-8B17-B288769D9EE6}" type="sibTrans" cxnId="{19FC0CC6-96E5-4787-9264-040E4480DF21}">
      <dgm:prSet/>
      <dgm:spPr/>
    </dgm:pt>
    <dgm:pt modelId="{BD8D160D-A7CA-4E02-BB51-4984F50F2AD8}">
      <dgm:prSet/>
      <dgm:spPr/>
      <dgm:t>
        <a:bodyPr/>
        <a:lstStyle/>
        <a:p>
          <a:endParaRPr lang="en-US"/>
        </a:p>
      </dgm:t>
    </dgm:pt>
    <dgm:pt modelId="{15E2D814-D07A-4916-A8E6-BC651E773116}" type="parTrans" cxnId="{C687DCC7-E5BF-41D9-AF04-EDB834138ADD}">
      <dgm:prSet/>
      <dgm:spPr/>
    </dgm:pt>
    <dgm:pt modelId="{002FFFD0-1F09-4ADD-AAE4-6DD0D2EEB197}" type="sibTrans" cxnId="{C687DCC7-E5BF-41D9-AF04-EDB834138ADD}">
      <dgm:prSet/>
      <dgm:spPr/>
    </dgm:pt>
    <dgm:pt modelId="{41DEA4BE-5A16-46A7-AC3E-E48DA10D561C}" type="pres">
      <dgm:prSet presAssocID="{DFE86B73-4D7D-4BF6-BB10-2D3403948146}" presName="compositeShape" presStyleCnt="0">
        <dgm:presLayoutVars>
          <dgm:chMax val="7"/>
          <dgm:dir/>
          <dgm:resizeHandles val="exact"/>
        </dgm:presLayoutVars>
      </dgm:prSet>
      <dgm:spPr/>
    </dgm:pt>
    <dgm:pt modelId="{952C3BF9-48C2-44C1-9054-3DC36778D78F}" type="pres">
      <dgm:prSet presAssocID="{DEE958D0-2A77-4520-AC43-27E79E26696C}" presName="circ1" presStyleLbl="vennNode1" presStyleIdx="0" presStyleCnt="3"/>
      <dgm:spPr/>
    </dgm:pt>
    <dgm:pt modelId="{3E4EE631-31A3-4F44-A430-1726461A54E1}" type="pres">
      <dgm:prSet presAssocID="{DEE958D0-2A77-4520-AC43-27E79E26696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BA21011-3AD3-400C-8E84-660D8C3AF3CE}" type="pres">
      <dgm:prSet presAssocID="{F6DAAFC0-91D8-4807-A10D-33C6C0525A95}" presName="circ2" presStyleLbl="vennNode1" presStyleIdx="1" presStyleCnt="3"/>
      <dgm:spPr/>
    </dgm:pt>
    <dgm:pt modelId="{BDFFB3B8-D9DC-4D43-85C4-70E7B07DC0AA}" type="pres">
      <dgm:prSet presAssocID="{F6DAAFC0-91D8-4807-A10D-33C6C0525A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4B90CC-7F24-437D-9632-DE63A009161D}" type="pres">
      <dgm:prSet presAssocID="{BD8D160D-A7CA-4E02-BB51-4984F50F2AD8}" presName="circ3" presStyleLbl="vennNode1" presStyleIdx="2" presStyleCnt="3"/>
      <dgm:spPr/>
    </dgm:pt>
    <dgm:pt modelId="{1708E8AB-1300-425F-B27E-908384531FE2}" type="pres">
      <dgm:prSet presAssocID="{BD8D160D-A7CA-4E02-BB51-4984F50F2AD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937E612-39D4-43E2-9096-DB1CDE60D086}" srcId="{DFE86B73-4D7D-4BF6-BB10-2D3403948146}" destId="{DEE958D0-2A77-4520-AC43-27E79E26696C}" srcOrd="0" destOrd="0" parTransId="{C1827151-E427-4094-BCF0-5CC44C765BAC}" sibTransId="{A7A33741-5321-4744-B21B-D51438B26CDF}"/>
    <dgm:cxn modelId="{C0EA1E3E-ECD0-404D-B341-53762F315B39}" type="presOf" srcId="{DFE86B73-4D7D-4BF6-BB10-2D3403948146}" destId="{41DEA4BE-5A16-46A7-AC3E-E48DA10D561C}" srcOrd="0" destOrd="0" presId="urn:microsoft.com/office/officeart/2005/8/layout/venn1"/>
    <dgm:cxn modelId="{1C5AEF46-08C0-4252-8FCA-5489359DA15F}" type="presOf" srcId="{F6DAAFC0-91D8-4807-A10D-33C6C0525A95}" destId="{7BA21011-3AD3-400C-8E84-660D8C3AF3CE}" srcOrd="0" destOrd="0" presId="urn:microsoft.com/office/officeart/2005/8/layout/venn1"/>
    <dgm:cxn modelId="{37127867-D2CF-4208-84D7-ACD13A899102}" type="presOf" srcId="{BD8D160D-A7CA-4E02-BB51-4984F50F2AD8}" destId="{694B90CC-7F24-437D-9632-DE63A009161D}" srcOrd="0" destOrd="0" presId="urn:microsoft.com/office/officeart/2005/8/layout/venn1"/>
    <dgm:cxn modelId="{0DD72EAC-A97B-441F-B8CD-66CAFAB08842}" type="presOf" srcId="{DEE958D0-2A77-4520-AC43-27E79E26696C}" destId="{952C3BF9-48C2-44C1-9054-3DC36778D78F}" srcOrd="0" destOrd="0" presId="urn:microsoft.com/office/officeart/2005/8/layout/venn1"/>
    <dgm:cxn modelId="{DD54F4BA-87A3-4457-BD07-F0F6477A05E0}" type="presOf" srcId="{BD8D160D-A7CA-4E02-BB51-4984F50F2AD8}" destId="{1708E8AB-1300-425F-B27E-908384531FE2}" srcOrd="1" destOrd="0" presId="urn:microsoft.com/office/officeart/2005/8/layout/venn1"/>
    <dgm:cxn modelId="{19FC0CC6-96E5-4787-9264-040E4480DF21}" srcId="{DFE86B73-4D7D-4BF6-BB10-2D3403948146}" destId="{F6DAAFC0-91D8-4807-A10D-33C6C0525A95}" srcOrd="1" destOrd="0" parTransId="{47E282E7-75BF-405B-AD66-3F89F1C4B569}" sibTransId="{41B488AA-7195-4BC9-8B17-B288769D9EE6}"/>
    <dgm:cxn modelId="{C687DCC7-E5BF-41D9-AF04-EDB834138ADD}" srcId="{DFE86B73-4D7D-4BF6-BB10-2D3403948146}" destId="{BD8D160D-A7CA-4E02-BB51-4984F50F2AD8}" srcOrd="2" destOrd="0" parTransId="{15E2D814-D07A-4916-A8E6-BC651E773116}" sibTransId="{002FFFD0-1F09-4ADD-AAE4-6DD0D2EEB197}"/>
    <dgm:cxn modelId="{7C8DC7CA-D978-44E7-917A-FA1ADFF9A246}" type="presOf" srcId="{F6DAAFC0-91D8-4807-A10D-33C6C0525A95}" destId="{BDFFB3B8-D9DC-4D43-85C4-70E7B07DC0AA}" srcOrd="1" destOrd="0" presId="urn:microsoft.com/office/officeart/2005/8/layout/venn1"/>
    <dgm:cxn modelId="{D146CCDC-B561-41FD-A1EB-76FA5C7FFB57}" type="presOf" srcId="{DEE958D0-2A77-4520-AC43-27E79E26696C}" destId="{3E4EE631-31A3-4F44-A430-1726461A54E1}" srcOrd="1" destOrd="0" presId="urn:microsoft.com/office/officeart/2005/8/layout/venn1"/>
    <dgm:cxn modelId="{D9C76135-CE9C-4B14-9CA4-F94889383FAD}" type="presParOf" srcId="{41DEA4BE-5A16-46A7-AC3E-E48DA10D561C}" destId="{952C3BF9-48C2-44C1-9054-3DC36778D78F}" srcOrd="0" destOrd="0" presId="urn:microsoft.com/office/officeart/2005/8/layout/venn1"/>
    <dgm:cxn modelId="{4F287F85-09E8-468F-A203-B19B20F2B309}" type="presParOf" srcId="{41DEA4BE-5A16-46A7-AC3E-E48DA10D561C}" destId="{3E4EE631-31A3-4F44-A430-1726461A54E1}" srcOrd="1" destOrd="0" presId="urn:microsoft.com/office/officeart/2005/8/layout/venn1"/>
    <dgm:cxn modelId="{4C8169DA-FDCC-4D2F-A5B8-C7E1C9844297}" type="presParOf" srcId="{41DEA4BE-5A16-46A7-AC3E-E48DA10D561C}" destId="{7BA21011-3AD3-400C-8E84-660D8C3AF3CE}" srcOrd="2" destOrd="0" presId="urn:microsoft.com/office/officeart/2005/8/layout/venn1"/>
    <dgm:cxn modelId="{7DCB050D-4F02-4809-9A19-C6B6AD743E71}" type="presParOf" srcId="{41DEA4BE-5A16-46A7-AC3E-E48DA10D561C}" destId="{BDFFB3B8-D9DC-4D43-85C4-70E7B07DC0AA}" srcOrd="3" destOrd="0" presId="urn:microsoft.com/office/officeart/2005/8/layout/venn1"/>
    <dgm:cxn modelId="{333B522E-D1D9-4D16-B56E-8BE2F3AF02A0}" type="presParOf" srcId="{41DEA4BE-5A16-46A7-AC3E-E48DA10D561C}" destId="{694B90CC-7F24-437D-9632-DE63A009161D}" srcOrd="4" destOrd="0" presId="urn:microsoft.com/office/officeart/2005/8/layout/venn1"/>
    <dgm:cxn modelId="{08248905-B459-4C3E-8DA2-67AC557C4C5D}" type="presParOf" srcId="{41DEA4BE-5A16-46A7-AC3E-E48DA10D561C}" destId="{1708E8AB-1300-425F-B27E-908384531FE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30E8E0-337A-4A69-94F5-97A6690E889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56F59D32-1EAF-4E68-B31F-AA5DF60B3516}">
      <dgm:prSet/>
      <dgm:spPr/>
      <dgm:t>
        <a:bodyPr/>
        <a:lstStyle/>
        <a:p>
          <a:endParaRPr lang="en-US"/>
        </a:p>
      </dgm:t>
    </dgm:pt>
    <dgm:pt modelId="{DA9FC3B5-2F8B-452A-BDEB-6142A773C06D}" type="parTrans" cxnId="{4E158CAA-2DF2-4D1C-849C-4EFD321E6BBF}">
      <dgm:prSet/>
      <dgm:spPr/>
    </dgm:pt>
    <dgm:pt modelId="{EE6A48D8-F5DC-414E-8378-B0CD79B0766A}" type="sibTrans" cxnId="{4E158CAA-2DF2-4D1C-849C-4EFD321E6BBF}">
      <dgm:prSet/>
      <dgm:spPr/>
    </dgm:pt>
    <dgm:pt modelId="{38ABB044-CA57-466C-853F-08144CA17D9B}">
      <dgm:prSet/>
      <dgm:spPr/>
      <dgm:t>
        <a:bodyPr/>
        <a:lstStyle/>
        <a:p>
          <a:endParaRPr lang="en-US"/>
        </a:p>
      </dgm:t>
    </dgm:pt>
    <dgm:pt modelId="{FBAC938A-8BCF-4916-91E5-3115DC5C359A}" type="parTrans" cxnId="{727F3BD1-D88F-4F25-803D-850203ADAEDE}">
      <dgm:prSet/>
      <dgm:spPr/>
    </dgm:pt>
    <dgm:pt modelId="{5B310B31-9B27-42F3-96B3-3239E78EE2F9}" type="sibTrans" cxnId="{727F3BD1-D88F-4F25-803D-850203ADAEDE}">
      <dgm:prSet/>
      <dgm:spPr/>
    </dgm:pt>
    <dgm:pt modelId="{66852F52-CC6F-4A60-AAC2-D7B7F5B41C05}">
      <dgm:prSet/>
      <dgm:spPr/>
      <dgm:t>
        <a:bodyPr/>
        <a:lstStyle/>
        <a:p>
          <a:endParaRPr lang="en-US"/>
        </a:p>
      </dgm:t>
    </dgm:pt>
    <dgm:pt modelId="{31B4D744-2077-469E-9C75-95DF9109CB17}" type="parTrans" cxnId="{D4AE23FF-217B-4124-A90D-3D53FCC51CE0}">
      <dgm:prSet/>
      <dgm:spPr/>
    </dgm:pt>
    <dgm:pt modelId="{7DCB3347-B52A-42E7-9AEB-9445C7D00A4F}" type="sibTrans" cxnId="{D4AE23FF-217B-4124-A90D-3D53FCC51CE0}">
      <dgm:prSet/>
      <dgm:spPr/>
    </dgm:pt>
    <dgm:pt modelId="{3FF80B71-78B4-4F12-8FF8-9456883BD4FA}" type="pres">
      <dgm:prSet presAssocID="{3930E8E0-337A-4A69-94F5-97A6690E8895}" presName="compositeShape" presStyleCnt="0">
        <dgm:presLayoutVars>
          <dgm:chMax val="7"/>
          <dgm:dir/>
          <dgm:resizeHandles val="exact"/>
        </dgm:presLayoutVars>
      </dgm:prSet>
      <dgm:spPr/>
    </dgm:pt>
    <dgm:pt modelId="{84A576F1-29C5-4346-9480-6E16B96926AD}" type="pres">
      <dgm:prSet presAssocID="{56F59D32-1EAF-4E68-B31F-AA5DF60B3516}" presName="circ1" presStyleLbl="vennNode1" presStyleIdx="0" presStyleCnt="3"/>
      <dgm:spPr/>
    </dgm:pt>
    <dgm:pt modelId="{28BD1240-0324-44CA-BC59-34CFF8CFA953}" type="pres">
      <dgm:prSet presAssocID="{56F59D32-1EAF-4E68-B31F-AA5DF60B351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877B70-FDAB-4581-90CE-2575D74E45F6}" type="pres">
      <dgm:prSet presAssocID="{38ABB044-CA57-466C-853F-08144CA17D9B}" presName="circ2" presStyleLbl="vennNode1" presStyleIdx="1" presStyleCnt="3"/>
      <dgm:spPr/>
    </dgm:pt>
    <dgm:pt modelId="{D2F51D34-9018-4033-8B88-CABA4C7C3AB7}" type="pres">
      <dgm:prSet presAssocID="{38ABB044-CA57-466C-853F-08144CA17D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DE7D6D4-AEF3-4E00-BBB5-5643B482FE03}" type="pres">
      <dgm:prSet presAssocID="{66852F52-CC6F-4A60-AAC2-D7B7F5B41C05}" presName="circ3" presStyleLbl="vennNode1" presStyleIdx="2" presStyleCnt="3"/>
      <dgm:spPr/>
    </dgm:pt>
    <dgm:pt modelId="{351FC761-A5C6-44DB-BC81-DCF6FC6124E1}" type="pres">
      <dgm:prSet presAssocID="{66852F52-CC6F-4A60-AAC2-D7B7F5B41C0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AB4202B-629D-49A8-A577-5B17B0812E49}" type="presOf" srcId="{56F59D32-1EAF-4E68-B31F-AA5DF60B3516}" destId="{28BD1240-0324-44CA-BC59-34CFF8CFA953}" srcOrd="1" destOrd="0" presId="urn:microsoft.com/office/officeart/2005/8/layout/venn1"/>
    <dgm:cxn modelId="{1FD2C940-BC6A-44C8-B28D-E2977796B9B1}" type="presOf" srcId="{38ABB044-CA57-466C-853F-08144CA17D9B}" destId="{D2F51D34-9018-4033-8B88-CABA4C7C3AB7}" srcOrd="1" destOrd="0" presId="urn:microsoft.com/office/officeart/2005/8/layout/venn1"/>
    <dgm:cxn modelId="{84C6BA84-71A4-4861-AB67-5513414EE90C}" type="presOf" srcId="{66852F52-CC6F-4A60-AAC2-D7B7F5B41C05}" destId="{7DE7D6D4-AEF3-4E00-BBB5-5643B482FE03}" srcOrd="0" destOrd="0" presId="urn:microsoft.com/office/officeart/2005/8/layout/venn1"/>
    <dgm:cxn modelId="{DA907895-5889-4BB8-B64F-884660B7BDA6}" type="presOf" srcId="{56F59D32-1EAF-4E68-B31F-AA5DF60B3516}" destId="{84A576F1-29C5-4346-9480-6E16B96926AD}" srcOrd="0" destOrd="0" presId="urn:microsoft.com/office/officeart/2005/8/layout/venn1"/>
    <dgm:cxn modelId="{4E158CAA-2DF2-4D1C-849C-4EFD321E6BBF}" srcId="{3930E8E0-337A-4A69-94F5-97A6690E8895}" destId="{56F59D32-1EAF-4E68-B31F-AA5DF60B3516}" srcOrd="0" destOrd="0" parTransId="{DA9FC3B5-2F8B-452A-BDEB-6142A773C06D}" sibTransId="{EE6A48D8-F5DC-414E-8378-B0CD79B0766A}"/>
    <dgm:cxn modelId="{0D2AEBB8-5B0B-40FC-B3F5-323AF99A95DF}" type="presOf" srcId="{66852F52-CC6F-4A60-AAC2-D7B7F5B41C05}" destId="{351FC761-A5C6-44DB-BC81-DCF6FC6124E1}" srcOrd="1" destOrd="0" presId="urn:microsoft.com/office/officeart/2005/8/layout/venn1"/>
    <dgm:cxn modelId="{6EFE2ABA-C441-47FD-BA19-31AE09289982}" type="presOf" srcId="{38ABB044-CA57-466C-853F-08144CA17D9B}" destId="{F3877B70-FDAB-4581-90CE-2575D74E45F6}" srcOrd="0" destOrd="0" presId="urn:microsoft.com/office/officeart/2005/8/layout/venn1"/>
    <dgm:cxn modelId="{727F3BD1-D88F-4F25-803D-850203ADAEDE}" srcId="{3930E8E0-337A-4A69-94F5-97A6690E8895}" destId="{38ABB044-CA57-466C-853F-08144CA17D9B}" srcOrd="1" destOrd="0" parTransId="{FBAC938A-8BCF-4916-91E5-3115DC5C359A}" sibTransId="{5B310B31-9B27-42F3-96B3-3239E78EE2F9}"/>
    <dgm:cxn modelId="{7D0943FC-10B1-49EC-B391-392B23BB9738}" type="presOf" srcId="{3930E8E0-337A-4A69-94F5-97A6690E8895}" destId="{3FF80B71-78B4-4F12-8FF8-9456883BD4FA}" srcOrd="0" destOrd="0" presId="urn:microsoft.com/office/officeart/2005/8/layout/venn1"/>
    <dgm:cxn modelId="{D4AE23FF-217B-4124-A90D-3D53FCC51CE0}" srcId="{3930E8E0-337A-4A69-94F5-97A6690E8895}" destId="{66852F52-CC6F-4A60-AAC2-D7B7F5B41C05}" srcOrd="2" destOrd="0" parTransId="{31B4D744-2077-469E-9C75-95DF9109CB17}" sibTransId="{7DCB3347-B52A-42E7-9AEB-9445C7D00A4F}"/>
    <dgm:cxn modelId="{F77BFD0B-F0D5-4907-BAC5-1F21E47823A6}" type="presParOf" srcId="{3FF80B71-78B4-4F12-8FF8-9456883BD4FA}" destId="{84A576F1-29C5-4346-9480-6E16B96926AD}" srcOrd="0" destOrd="0" presId="urn:microsoft.com/office/officeart/2005/8/layout/venn1"/>
    <dgm:cxn modelId="{9D500DFA-D6A6-41E7-B396-CF378A67457D}" type="presParOf" srcId="{3FF80B71-78B4-4F12-8FF8-9456883BD4FA}" destId="{28BD1240-0324-44CA-BC59-34CFF8CFA953}" srcOrd="1" destOrd="0" presId="urn:microsoft.com/office/officeart/2005/8/layout/venn1"/>
    <dgm:cxn modelId="{66B0EEB6-31E9-4175-B246-B46516A3A1C4}" type="presParOf" srcId="{3FF80B71-78B4-4F12-8FF8-9456883BD4FA}" destId="{F3877B70-FDAB-4581-90CE-2575D74E45F6}" srcOrd="2" destOrd="0" presId="urn:microsoft.com/office/officeart/2005/8/layout/venn1"/>
    <dgm:cxn modelId="{9137980E-A7CA-43F9-BFF0-037DCFD53777}" type="presParOf" srcId="{3FF80B71-78B4-4F12-8FF8-9456883BD4FA}" destId="{D2F51D34-9018-4033-8B88-CABA4C7C3AB7}" srcOrd="3" destOrd="0" presId="urn:microsoft.com/office/officeart/2005/8/layout/venn1"/>
    <dgm:cxn modelId="{2A5733BE-4333-4472-BF9F-A01308ECDC10}" type="presParOf" srcId="{3FF80B71-78B4-4F12-8FF8-9456883BD4FA}" destId="{7DE7D6D4-AEF3-4E00-BBB5-5643B482FE03}" srcOrd="4" destOrd="0" presId="urn:microsoft.com/office/officeart/2005/8/layout/venn1"/>
    <dgm:cxn modelId="{70551F27-F08A-45FF-935B-64429CF85881}" type="presParOf" srcId="{3FF80B71-78B4-4F12-8FF8-9456883BD4FA}" destId="{351FC761-A5C6-44DB-BC81-DCF6FC6124E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17CDE5-038C-4176-8977-FBF3E00F79C3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72AA29BB-39C5-4A22-A570-6B38B4E8B577}">
      <dgm:prSet/>
      <dgm:spPr/>
      <dgm:t>
        <a:bodyPr/>
        <a:lstStyle/>
        <a:p>
          <a:endParaRPr lang="en-US" dirty="0"/>
        </a:p>
      </dgm:t>
    </dgm:pt>
    <dgm:pt modelId="{606C71FB-70F9-40DF-B0E7-4B28BC933D21}" type="parTrans" cxnId="{BB52D622-1AC2-48B2-B538-450F8B2663F9}">
      <dgm:prSet/>
      <dgm:spPr/>
      <dgm:t>
        <a:bodyPr/>
        <a:lstStyle/>
        <a:p>
          <a:endParaRPr lang="en-US"/>
        </a:p>
      </dgm:t>
    </dgm:pt>
    <dgm:pt modelId="{56790ED4-7217-4742-98AF-8E0A4FF6A25D}" type="sibTrans" cxnId="{BB52D622-1AC2-48B2-B538-450F8B2663F9}">
      <dgm:prSet/>
      <dgm:spPr/>
      <dgm:t>
        <a:bodyPr/>
        <a:lstStyle/>
        <a:p>
          <a:endParaRPr lang="en-US"/>
        </a:p>
      </dgm:t>
    </dgm:pt>
    <dgm:pt modelId="{B71BD80C-D1CF-4C99-969A-4252B1A13C8B}">
      <dgm:prSet/>
      <dgm:spPr/>
      <dgm:t>
        <a:bodyPr/>
        <a:lstStyle/>
        <a:p>
          <a:endParaRPr lang="en-US" dirty="0"/>
        </a:p>
      </dgm:t>
    </dgm:pt>
    <dgm:pt modelId="{5F9F73D7-D0BA-44DE-8F77-055CE5150FC0}" type="parTrans" cxnId="{B1D2C4A8-8447-4392-8F85-B2A6F89D7881}">
      <dgm:prSet/>
      <dgm:spPr/>
      <dgm:t>
        <a:bodyPr/>
        <a:lstStyle/>
        <a:p>
          <a:endParaRPr lang="en-US"/>
        </a:p>
      </dgm:t>
    </dgm:pt>
    <dgm:pt modelId="{2BF42096-D158-434B-80F8-3CB9D81AAD63}" type="sibTrans" cxnId="{B1D2C4A8-8447-4392-8F85-B2A6F89D7881}">
      <dgm:prSet/>
      <dgm:spPr/>
      <dgm:t>
        <a:bodyPr/>
        <a:lstStyle/>
        <a:p>
          <a:endParaRPr lang="en-US"/>
        </a:p>
      </dgm:t>
    </dgm:pt>
    <dgm:pt modelId="{43C2773F-7CFC-4FC2-9CA2-3BF825C0A9B1}">
      <dgm:prSet/>
      <dgm:spPr/>
      <dgm:t>
        <a:bodyPr/>
        <a:lstStyle/>
        <a:p>
          <a:endParaRPr lang="en-US" dirty="0"/>
        </a:p>
      </dgm:t>
    </dgm:pt>
    <dgm:pt modelId="{113D3ECD-59A8-48DD-BFFC-A89988A8F05D}" type="parTrans" cxnId="{5127AD7B-B084-4F21-8D08-9135B88FA28B}">
      <dgm:prSet/>
      <dgm:spPr/>
      <dgm:t>
        <a:bodyPr/>
        <a:lstStyle/>
        <a:p>
          <a:endParaRPr lang="en-US"/>
        </a:p>
      </dgm:t>
    </dgm:pt>
    <dgm:pt modelId="{C8715290-A6DA-4080-8B1F-3C830E16047E}" type="sibTrans" cxnId="{5127AD7B-B084-4F21-8D08-9135B88FA28B}">
      <dgm:prSet/>
      <dgm:spPr/>
      <dgm:t>
        <a:bodyPr/>
        <a:lstStyle/>
        <a:p>
          <a:endParaRPr lang="en-US"/>
        </a:p>
      </dgm:t>
    </dgm:pt>
    <dgm:pt modelId="{D9421A1C-B857-4CCB-8632-212ADB313873}">
      <dgm:prSet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</a:rPr>
            <a:t>U.S.</a:t>
          </a:r>
        </a:p>
      </dgm:t>
    </dgm:pt>
    <dgm:pt modelId="{4C7D382A-D065-4A20-97A0-06381F3299BF}" type="parTrans" cxnId="{69DE5168-CD80-4827-9B7F-02468EFBB06C}">
      <dgm:prSet/>
      <dgm:spPr/>
      <dgm:t>
        <a:bodyPr/>
        <a:lstStyle/>
        <a:p>
          <a:endParaRPr lang="en-US"/>
        </a:p>
      </dgm:t>
    </dgm:pt>
    <dgm:pt modelId="{74723068-5E06-460F-8B8B-E04E538DB904}" type="sibTrans" cxnId="{69DE5168-CD80-4827-9B7F-02468EFBB06C}">
      <dgm:prSet/>
      <dgm:spPr/>
      <dgm:t>
        <a:bodyPr/>
        <a:lstStyle/>
        <a:p>
          <a:endParaRPr lang="en-US"/>
        </a:p>
      </dgm:t>
    </dgm:pt>
    <dgm:pt modelId="{1CAC520D-2227-4687-85B2-94DB5BE769DC}" type="pres">
      <dgm:prSet presAssocID="{7E17CDE5-038C-4176-8977-FBF3E00F79C3}" presName="compositeShape" presStyleCnt="0">
        <dgm:presLayoutVars>
          <dgm:chMax val="7"/>
          <dgm:dir/>
          <dgm:resizeHandles val="exact"/>
        </dgm:presLayoutVars>
      </dgm:prSet>
      <dgm:spPr/>
    </dgm:pt>
    <dgm:pt modelId="{7434D804-83B0-4715-A7A3-DCA250E86367}" type="pres">
      <dgm:prSet presAssocID="{72AA29BB-39C5-4A22-A570-6B38B4E8B577}" presName="circ1" presStyleLbl="vennNode1" presStyleIdx="0" presStyleCnt="4"/>
      <dgm:spPr/>
    </dgm:pt>
    <dgm:pt modelId="{DD5541D5-34CC-4616-99B4-3D6EE01FC3B9}" type="pres">
      <dgm:prSet presAssocID="{72AA29BB-39C5-4A22-A570-6B38B4E8B57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AE6CC0-3BF0-495D-9AA4-1649AA04B694}" type="pres">
      <dgm:prSet presAssocID="{B71BD80C-D1CF-4C99-969A-4252B1A13C8B}" presName="circ2" presStyleLbl="vennNode1" presStyleIdx="1" presStyleCnt="4"/>
      <dgm:spPr/>
    </dgm:pt>
    <dgm:pt modelId="{05EB16E4-E44F-45CC-8D72-6D5244C82F19}" type="pres">
      <dgm:prSet presAssocID="{B71BD80C-D1CF-4C99-969A-4252B1A13C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6CEDE0-F6FE-4067-AC5B-B76E31C1D384}" type="pres">
      <dgm:prSet presAssocID="{D9421A1C-B857-4CCB-8632-212ADB313873}" presName="circ3" presStyleLbl="vennNode1" presStyleIdx="2" presStyleCnt="4"/>
      <dgm:spPr/>
    </dgm:pt>
    <dgm:pt modelId="{6A13615E-ADBA-4906-95A9-1F3974B85FB4}" type="pres">
      <dgm:prSet presAssocID="{D9421A1C-B857-4CCB-8632-212ADB31387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2EAEC23-076E-4D3D-97E0-AFC15A19BE90}" type="pres">
      <dgm:prSet presAssocID="{43C2773F-7CFC-4FC2-9CA2-3BF825C0A9B1}" presName="circ4" presStyleLbl="vennNode1" presStyleIdx="3" presStyleCnt="4"/>
      <dgm:spPr/>
    </dgm:pt>
    <dgm:pt modelId="{2A1732BB-FFE5-4E5A-A1C5-F4090056668D}" type="pres">
      <dgm:prSet presAssocID="{43C2773F-7CFC-4FC2-9CA2-3BF825C0A9B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2FA2C05-452D-4A6E-B56D-D26FA1B38E13}" type="presOf" srcId="{72AA29BB-39C5-4A22-A570-6B38B4E8B577}" destId="{7434D804-83B0-4715-A7A3-DCA250E86367}" srcOrd="0" destOrd="0" presId="urn:microsoft.com/office/officeart/2005/8/layout/venn1"/>
    <dgm:cxn modelId="{CE283111-4363-48FF-B3B9-BDE953335DCC}" type="presOf" srcId="{D9421A1C-B857-4CCB-8632-212ADB313873}" destId="{6A13615E-ADBA-4906-95A9-1F3974B85FB4}" srcOrd="1" destOrd="0" presId="urn:microsoft.com/office/officeart/2005/8/layout/venn1"/>
    <dgm:cxn modelId="{BB52D622-1AC2-48B2-B538-450F8B2663F9}" srcId="{7E17CDE5-038C-4176-8977-FBF3E00F79C3}" destId="{72AA29BB-39C5-4A22-A570-6B38B4E8B577}" srcOrd="0" destOrd="0" parTransId="{606C71FB-70F9-40DF-B0E7-4B28BC933D21}" sibTransId="{56790ED4-7217-4742-98AF-8E0A4FF6A25D}"/>
    <dgm:cxn modelId="{E8ACC327-8BA1-45D4-9401-43FF929BBD1F}" type="presOf" srcId="{7E17CDE5-038C-4176-8977-FBF3E00F79C3}" destId="{1CAC520D-2227-4687-85B2-94DB5BE769DC}" srcOrd="0" destOrd="0" presId="urn:microsoft.com/office/officeart/2005/8/layout/venn1"/>
    <dgm:cxn modelId="{BB996C35-4810-4FE5-9F29-283C8F9A5686}" type="presOf" srcId="{72AA29BB-39C5-4A22-A570-6B38B4E8B577}" destId="{DD5541D5-34CC-4616-99B4-3D6EE01FC3B9}" srcOrd="1" destOrd="0" presId="urn:microsoft.com/office/officeart/2005/8/layout/venn1"/>
    <dgm:cxn modelId="{69DE5168-CD80-4827-9B7F-02468EFBB06C}" srcId="{7E17CDE5-038C-4176-8977-FBF3E00F79C3}" destId="{D9421A1C-B857-4CCB-8632-212ADB313873}" srcOrd="2" destOrd="0" parTransId="{4C7D382A-D065-4A20-97A0-06381F3299BF}" sibTransId="{74723068-5E06-460F-8B8B-E04E538DB904}"/>
    <dgm:cxn modelId="{8C3AEE68-426D-4F60-9F86-6F6792C673EF}" type="presOf" srcId="{B71BD80C-D1CF-4C99-969A-4252B1A13C8B}" destId="{FBAE6CC0-3BF0-495D-9AA4-1649AA04B694}" srcOrd="0" destOrd="0" presId="urn:microsoft.com/office/officeart/2005/8/layout/venn1"/>
    <dgm:cxn modelId="{5127AD7B-B084-4F21-8D08-9135B88FA28B}" srcId="{7E17CDE5-038C-4176-8977-FBF3E00F79C3}" destId="{43C2773F-7CFC-4FC2-9CA2-3BF825C0A9B1}" srcOrd="3" destOrd="0" parTransId="{113D3ECD-59A8-48DD-BFFC-A89988A8F05D}" sibTransId="{C8715290-A6DA-4080-8B1F-3C830E16047E}"/>
    <dgm:cxn modelId="{DB5B0383-DF44-42CB-8822-3AC112127B80}" type="presOf" srcId="{43C2773F-7CFC-4FC2-9CA2-3BF825C0A9B1}" destId="{82EAEC23-076E-4D3D-97E0-AFC15A19BE90}" srcOrd="0" destOrd="0" presId="urn:microsoft.com/office/officeart/2005/8/layout/venn1"/>
    <dgm:cxn modelId="{FF5FC084-512C-4093-8BFB-6936F89E9D77}" type="presOf" srcId="{B71BD80C-D1CF-4C99-969A-4252B1A13C8B}" destId="{05EB16E4-E44F-45CC-8D72-6D5244C82F19}" srcOrd="1" destOrd="0" presId="urn:microsoft.com/office/officeart/2005/8/layout/venn1"/>
    <dgm:cxn modelId="{B1D2C4A8-8447-4392-8F85-B2A6F89D7881}" srcId="{7E17CDE5-038C-4176-8977-FBF3E00F79C3}" destId="{B71BD80C-D1CF-4C99-969A-4252B1A13C8B}" srcOrd="1" destOrd="0" parTransId="{5F9F73D7-D0BA-44DE-8F77-055CE5150FC0}" sibTransId="{2BF42096-D158-434B-80F8-3CB9D81AAD63}"/>
    <dgm:cxn modelId="{A1B716EE-0229-4EF4-A12A-DCF8528B9668}" type="presOf" srcId="{43C2773F-7CFC-4FC2-9CA2-3BF825C0A9B1}" destId="{2A1732BB-FFE5-4E5A-A1C5-F4090056668D}" srcOrd="1" destOrd="0" presId="urn:microsoft.com/office/officeart/2005/8/layout/venn1"/>
    <dgm:cxn modelId="{22695DF3-CAAA-4925-B8A8-9C69454CCD29}" type="presOf" srcId="{D9421A1C-B857-4CCB-8632-212ADB313873}" destId="{EE6CEDE0-F6FE-4067-AC5B-B76E31C1D384}" srcOrd="0" destOrd="0" presId="urn:microsoft.com/office/officeart/2005/8/layout/venn1"/>
    <dgm:cxn modelId="{1E4518BE-49C3-46B5-8917-F02F5F580A2D}" type="presParOf" srcId="{1CAC520D-2227-4687-85B2-94DB5BE769DC}" destId="{7434D804-83B0-4715-A7A3-DCA250E86367}" srcOrd="0" destOrd="0" presId="urn:microsoft.com/office/officeart/2005/8/layout/venn1"/>
    <dgm:cxn modelId="{2CA84B92-91FE-4704-8EAE-EC802629D7AB}" type="presParOf" srcId="{1CAC520D-2227-4687-85B2-94DB5BE769DC}" destId="{DD5541D5-34CC-4616-99B4-3D6EE01FC3B9}" srcOrd="1" destOrd="0" presId="urn:microsoft.com/office/officeart/2005/8/layout/venn1"/>
    <dgm:cxn modelId="{550D239B-E137-4EAB-B509-5A0B5B21DCB9}" type="presParOf" srcId="{1CAC520D-2227-4687-85B2-94DB5BE769DC}" destId="{FBAE6CC0-3BF0-495D-9AA4-1649AA04B694}" srcOrd="2" destOrd="0" presId="urn:microsoft.com/office/officeart/2005/8/layout/venn1"/>
    <dgm:cxn modelId="{06A1A513-F81D-42C7-A760-A96B2B71F8E8}" type="presParOf" srcId="{1CAC520D-2227-4687-85B2-94DB5BE769DC}" destId="{05EB16E4-E44F-45CC-8D72-6D5244C82F19}" srcOrd="3" destOrd="0" presId="urn:microsoft.com/office/officeart/2005/8/layout/venn1"/>
    <dgm:cxn modelId="{F2133C72-BBA6-4B33-A196-739E9D12D49B}" type="presParOf" srcId="{1CAC520D-2227-4687-85B2-94DB5BE769DC}" destId="{EE6CEDE0-F6FE-4067-AC5B-B76E31C1D384}" srcOrd="4" destOrd="0" presId="urn:microsoft.com/office/officeart/2005/8/layout/venn1"/>
    <dgm:cxn modelId="{FF322024-2FAC-49E3-BA31-3533808C7A90}" type="presParOf" srcId="{1CAC520D-2227-4687-85B2-94DB5BE769DC}" destId="{6A13615E-ADBA-4906-95A9-1F3974B85FB4}" srcOrd="5" destOrd="0" presId="urn:microsoft.com/office/officeart/2005/8/layout/venn1"/>
    <dgm:cxn modelId="{571FB157-47B4-4364-957C-0529C48B60A9}" type="presParOf" srcId="{1CAC520D-2227-4687-85B2-94DB5BE769DC}" destId="{82EAEC23-076E-4D3D-97E0-AFC15A19BE90}" srcOrd="6" destOrd="0" presId="urn:microsoft.com/office/officeart/2005/8/layout/venn1"/>
    <dgm:cxn modelId="{B4B181A5-9C68-4301-9673-AFD07995DACF}" type="presParOf" srcId="{1CAC520D-2227-4687-85B2-94DB5BE769DC}" destId="{2A1732BB-FFE5-4E5A-A1C5-F4090056668D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7110F-7757-4BDF-878D-38106D5576A6}">
      <dsp:nvSpPr>
        <dsp:cNvPr id="0" name=""/>
        <dsp:cNvSpPr/>
      </dsp:nvSpPr>
      <dsp:spPr>
        <a:xfrm>
          <a:off x="1145535" y="483643"/>
          <a:ext cx="3174692" cy="31746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568827" y="1039214"/>
        <a:ext cx="2328108" cy="1428611"/>
      </dsp:txXfrm>
    </dsp:sp>
    <dsp:sp modelId="{59BD8139-9BEA-4EA5-B7AD-50C8C9637918}">
      <dsp:nvSpPr>
        <dsp:cNvPr id="0" name=""/>
        <dsp:cNvSpPr/>
      </dsp:nvSpPr>
      <dsp:spPr>
        <a:xfrm>
          <a:off x="2291070" y="2467826"/>
          <a:ext cx="3174692" cy="31746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3261996" y="3287955"/>
        <a:ext cx="1904815" cy="1746081"/>
      </dsp:txXfrm>
    </dsp:sp>
    <dsp:sp modelId="{2718DB96-BE29-4BDA-9339-A4A9056B99B3}">
      <dsp:nvSpPr>
        <dsp:cNvPr id="0" name=""/>
        <dsp:cNvSpPr/>
      </dsp:nvSpPr>
      <dsp:spPr>
        <a:xfrm>
          <a:off x="0" y="2467826"/>
          <a:ext cx="3174692" cy="31746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98950" y="3287955"/>
        <a:ext cx="1904815" cy="1746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C3BF9-48C2-44C1-9054-3DC36778D78F}">
      <dsp:nvSpPr>
        <dsp:cNvPr id="0" name=""/>
        <dsp:cNvSpPr/>
      </dsp:nvSpPr>
      <dsp:spPr>
        <a:xfrm>
          <a:off x="1139878" y="481298"/>
          <a:ext cx="3159017" cy="31590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561081" y="1034126"/>
        <a:ext cx="2316612" cy="1421557"/>
      </dsp:txXfrm>
    </dsp:sp>
    <dsp:sp modelId="{7BA21011-3AD3-400C-8E84-660D8C3AF3CE}">
      <dsp:nvSpPr>
        <dsp:cNvPr id="0" name=""/>
        <dsp:cNvSpPr/>
      </dsp:nvSpPr>
      <dsp:spPr>
        <a:xfrm>
          <a:off x="2279757" y="2455684"/>
          <a:ext cx="3159017" cy="31590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3245890" y="3271763"/>
        <a:ext cx="1895410" cy="1737459"/>
      </dsp:txXfrm>
    </dsp:sp>
    <dsp:sp modelId="{694B90CC-7F24-437D-9632-DE63A009161D}">
      <dsp:nvSpPr>
        <dsp:cNvPr id="0" name=""/>
        <dsp:cNvSpPr/>
      </dsp:nvSpPr>
      <dsp:spPr>
        <a:xfrm>
          <a:off x="0" y="2455684"/>
          <a:ext cx="3159017" cy="31590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97474" y="3271763"/>
        <a:ext cx="1895410" cy="1737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576F1-29C5-4346-9480-6E16B96926AD}">
      <dsp:nvSpPr>
        <dsp:cNvPr id="0" name=""/>
        <dsp:cNvSpPr/>
      </dsp:nvSpPr>
      <dsp:spPr>
        <a:xfrm>
          <a:off x="1145535" y="483643"/>
          <a:ext cx="3174692" cy="31746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568827" y="1039214"/>
        <a:ext cx="2328108" cy="1428611"/>
      </dsp:txXfrm>
    </dsp:sp>
    <dsp:sp modelId="{F3877B70-FDAB-4581-90CE-2575D74E45F6}">
      <dsp:nvSpPr>
        <dsp:cNvPr id="0" name=""/>
        <dsp:cNvSpPr/>
      </dsp:nvSpPr>
      <dsp:spPr>
        <a:xfrm>
          <a:off x="2291070" y="2467826"/>
          <a:ext cx="3174692" cy="31746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3261996" y="3287955"/>
        <a:ext cx="1904815" cy="1746081"/>
      </dsp:txXfrm>
    </dsp:sp>
    <dsp:sp modelId="{7DE7D6D4-AEF3-4E00-BBB5-5643B482FE03}">
      <dsp:nvSpPr>
        <dsp:cNvPr id="0" name=""/>
        <dsp:cNvSpPr/>
      </dsp:nvSpPr>
      <dsp:spPr>
        <a:xfrm>
          <a:off x="0" y="2467826"/>
          <a:ext cx="3174692" cy="31746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98950" y="3287955"/>
        <a:ext cx="1904815" cy="1746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4D804-83B0-4715-A7A3-DCA250E86367}">
      <dsp:nvSpPr>
        <dsp:cNvPr id="0" name=""/>
        <dsp:cNvSpPr/>
      </dsp:nvSpPr>
      <dsp:spPr>
        <a:xfrm>
          <a:off x="841248" y="416051"/>
          <a:ext cx="1822704" cy="18227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1051560" y="661415"/>
        <a:ext cx="1402080" cy="578358"/>
      </dsp:txXfrm>
    </dsp:sp>
    <dsp:sp modelId="{FBAE6CC0-3BF0-495D-9AA4-1649AA04B694}">
      <dsp:nvSpPr>
        <dsp:cNvPr id="0" name=""/>
        <dsp:cNvSpPr/>
      </dsp:nvSpPr>
      <dsp:spPr>
        <a:xfrm>
          <a:off x="1647444" y="1222247"/>
          <a:ext cx="1822704" cy="1822704"/>
        </a:xfrm>
        <a:prstGeom prst="ellipse">
          <a:avLst/>
        </a:prstGeom>
        <a:solidFill>
          <a:schemeClr val="accent2">
            <a:alpha val="50000"/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628900" y="1432559"/>
        <a:ext cx="701040" cy="1402080"/>
      </dsp:txXfrm>
    </dsp:sp>
    <dsp:sp modelId="{EE6CEDE0-F6FE-4067-AC5B-B76E31C1D384}">
      <dsp:nvSpPr>
        <dsp:cNvPr id="0" name=""/>
        <dsp:cNvSpPr/>
      </dsp:nvSpPr>
      <dsp:spPr>
        <a:xfrm>
          <a:off x="841248" y="2028443"/>
          <a:ext cx="1822704" cy="1822704"/>
        </a:xfrm>
        <a:prstGeom prst="ellipse">
          <a:avLst/>
        </a:prstGeom>
        <a:solidFill>
          <a:schemeClr val="accent2">
            <a:alpha val="50000"/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U.S.</a:t>
          </a:r>
        </a:p>
      </dsp:txBody>
      <dsp:txXfrm>
        <a:off x="1051560" y="3027426"/>
        <a:ext cx="1402080" cy="578358"/>
      </dsp:txXfrm>
    </dsp:sp>
    <dsp:sp modelId="{82EAEC23-076E-4D3D-97E0-AFC15A19BE90}">
      <dsp:nvSpPr>
        <dsp:cNvPr id="0" name=""/>
        <dsp:cNvSpPr/>
      </dsp:nvSpPr>
      <dsp:spPr>
        <a:xfrm>
          <a:off x="35052" y="1222247"/>
          <a:ext cx="1822704" cy="1822704"/>
        </a:xfrm>
        <a:prstGeom prst="ellipse">
          <a:avLst/>
        </a:prstGeom>
        <a:solidFill>
          <a:schemeClr val="accent2">
            <a:alpha val="50000"/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75260" y="1432559"/>
        <a:ext cx="701040" cy="140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988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988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1ED1000-58B7-4153-9037-11DA40AF7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6B0B-D89F-49B6-B66F-8016ECB3F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B3A3B-39C8-4BCD-977D-F8AE692E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3A3A0-9ACC-406D-8FF1-1A99768A9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0190C-BD9D-43FB-83FB-F9CA27B92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51BF0-BC64-544D-84F6-B94398A9B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85BE-C3A5-40C4-8C3F-A4273CA07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DE92-B9B7-40AE-9AB4-43FC65BF9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734C-F7BA-485E-A223-6B82928C2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22B69-9183-4839-B3A2-998DBB17E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A2CFE-5E9D-4ECB-8E84-767E1A973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C33AC-C6CE-4A1F-BDC4-C6E1F34FB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22412-FD43-4DBA-B7C5-D20A8C95E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2C85D-0013-44BA-8605-E2215AC23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CD84EE6-4D20-4B21-B213-F8365DB2F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XS1gROq5iZ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history.com/topics/world-war-i/world-war-i-history/videos/wwi-first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history.com/topics/world-war-i/world-war-i-history/videos/bet-you-didnt-know-world-war-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s://www.youtube.com/watch?v=XRcg_t2oJk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://www.history.com/topics/world-war-i/world-war-i-history/videos/tech-developments-of-world-war-i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history.com/topics/world-war-i/world-war-i-history/videos/bet-you-didnt-know-trench-warfar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history.com/topics/world-war-i/world-war-i-history/videos/life-in-a-trench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history.com/topics/world-war-i/world-war-i-history/videos/u-boats-sink-the-lusitania-in-19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z="5400" b="1">
                <a:latin typeface="Elephant" pitchFamily="18" charset="0"/>
              </a:rPr>
              <a:t>The Great War</a:t>
            </a:r>
            <a:br>
              <a:rPr lang="en-US" sz="5400" b="1">
                <a:latin typeface="Elephant" pitchFamily="18" charset="0"/>
              </a:rPr>
            </a:br>
            <a:r>
              <a:rPr lang="en-US" sz="3600" b="1">
                <a:latin typeface="Elephant" pitchFamily="18" charset="0"/>
              </a:rPr>
              <a:t>1914-1918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791200"/>
            <a:ext cx="6400800" cy="1752600"/>
          </a:xfrm>
        </p:spPr>
        <p:txBody>
          <a:bodyPr/>
          <a:lstStyle/>
          <a:p>
            <a:pPr eaLnBrk="1" hangingPunct="1"/>
            <a:r>
              <a:rPr lang="en-US" b="1"/>
              <a:t>SSWH16 &amp; 17</a:t>
            </a:r>
          </a:p>
        </p:txBody>
      </p:sp>
      <p:pic>
        <p:nvPicPr>
          <p:cNvPr id="3076" name="Picture 4" descr="WHSv3_27CO01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715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457200" y="228600"/>
          <a:ext cx="5465763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5333999" y="1066800"/>
          <a:ext cx="3505201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42" name="WordArt 24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629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Central Powers</a:t>
            </a:r>
          </a:p>
        </p:txBody>
      </p:sp>
      <p:sp>
        <p:nvSpPr>
          <p:cNvPr id="1043" name="Text Box 25"/>
          <p:cNvSpPr txBox="1">
            <a:spLocks noChangeArrowheads="1"/>
          </p:cNvSpPr>
          <p:nvPr/>
        </p:nvSpPr>
        <p:spPr bwMode="auto">
          <a:xfrm>
            <a:off x="0" y="3429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Austria-Hungary</a:t>
            </a:r>
          </a:p>
        </p:txBody>
      </p:sp>
      <p:sp>
        <p:nvSpPr>
          <p:cNvPr id="1044" name="Text Box 26"/>
          <p:cNvSpPr txBox="1">
            <a:spLocks noChangeArrowheads="1"/>
          </p:cNvSpPr>
          <p:nvPr/>
        </p:nvSpPr>
        <p:spPr bwMode="auto">
          <a:xfrm>
            <a:off x="1524000" y="1524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Germany</a:t>
            </a:r>
          </a:p>
        </p:txBody>
      </p:sp>
      <p:sp>
        <p:nvSpPr>
          <p:cNvPr id="1045" name="Text Box 27"/>
          <p:cNvSpPr txBox="1">
            <a:spLocks noChangeArrowheads="1"/>
          </p:cNvSpPr>
          <p:nvPr/>
        </p:nvSpPr>
        <p:spPr bwMode="auto">
          <a:xfrm>
            <a:off x="2743200" y="3352800"/>
            <a:ext cx="167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Ottoman Empire </a:t>
            </a:r>
          </a:p>
        </p:txBody>
      </p:sp>
      <p:sp>
        <p:nvSpPr>
          <p:cNvPr id="1046" name="WordArt 28"/>
          <p:cNvSpPr>
            <a:spLocks noChangeArrowheads="1" noChangeShapeType="1" noTextEdit="1"/>
          </p:cNvSpPr>
          <p:nvPr/>
        </p:nvSpPr>
        <p:spPr bwMode="auto">
          <a:xfrm>
            <a:off x="5410200" y="381000"/>
            <a:ext cx="3552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Allied Powers</a:t>
            </a:r>
          </a:p>
        </p:txBody>
      </p:sp>
      <p:sp>
        <p:nvSpPr>
          <p:cNvPr id="1047" name="Text Box 29"/>
          <p:cNvSpPr txBox="1">
            <a:spLocks noChangeArrowheads="1"/>
          </p:cNvSpPr>
          <p:nvPr/>
        </p:nvSpPr>
        <p:spPr bwMode="auto">
          <a:xfrm>
            <a:off x="6172200" y="1752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Great Britain</a:t>
            </a:r>
          </a:p>
        </p:txBody>
      </p:sp>
      <p:sp>
        <p:nvSpPr>
          <p:cNvPr id="1048" name="Text Box 30"/>
          <p:cNvSpPr txBox="1">
            <a:spLocks noChangeArrowheads="1"/>
          </p:cNvSpPr>
          <p:nvPr/>
        </p:nvSpPr>
        <p:spPr bwMode="auto">
          <a:xfrm>
            <a:off x="7467600" y="2971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France</a:t>
            </a:r>
          </a:p>
        </p:txBody>
      </p:sp>
      <p:sp>
        <p:nvSpPr>
          <p:cNvPr id="1049" name="Text Box 31"/>
          <p:cNvSpPr txBox="1">
            <a:spLocks noChangeArrowheads="1"/>
          </p:cNvSpPr>
          <p:nvPr/>
        </p:nvSpPr>
        <p:spPr bwMode="auto">
          <a:xfrm>
            <a:off x="5410200" y="2895600"/>
            <a:ext cx="167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Russia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(Serbia)</a:t>
            </a:r>
          </a:p>
        </p:txBody>
      </p:sp>
      <p:sp>
        <p:nvSpPr>
          <p:cNvPr id="1050" name="WordArt 32"/>
          <p:cNvSpPr>
            <a:spLocks noChangeArrowheads="1" noChangeShapeType="1" noTextEdit="1"/>
          </p:cNvSpPr>
          <p:nvPr/>
        </p:nvSpPr>
        <p:spPr bwMode="auto">
          <a:xfrm>
            <a:off x="3810000" y="1676400"/>
            <a:ext cx="1892300" cy="1158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Vs.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Medium ITC" pitchFamily="34" charset="0"/>
              </a:rPr>
              <a:t>Industrialization &amp; Imperialism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5029200"/>
          </a:xfrm>
        </p:spPr>
        <p:txBody>
          <a:bodyPr/>
          <a:lstStyle/>
          <a:p>
            <a:pPr eaLnBrk="1" hangingPunct="1"/>
            <a:r>
              <a:rPr lang="en-US" b="1" dirty="0"/>
              <a:t>These two aspects only added “fuel to the fire” by </a:t>
            </a:r>
            <a:r>
              <a:rPr lang="en-US" b="1" u="sng" dirty="0"/>
              <a:t>increasing competition </a:t>
            </a:r>
            <a:r>
              <a:rPr lang="en-US" b="1" dirty="0"/>
              <a:t>and feelings of </a:t>
            </a:r>
            <a:r>
              <a:rPr lang="en-US" b="1" u="sng" dirty="0"/>
              <a:t>Nationalism</a:t>
            </a:r>
            <a:r>
              <a:rPr lang="en-US" b="1" dirty="0"/>
              <a:t>.</a:t>
            </a:r>
          </a:p>
          <a:p>
            <a:pPr lvl="1" eaLnBrk="1" hangingPunct="1"/>
            <a:r>
              <a:rPr lang="en-US" b="1" dirty="0"/>
              <a:t>Caused a lot of mistrust between nations</a:t>
            </a:r>
          </a:p>
          <a:p>
            <a:pPr eaLnBrk="1" hangingPunct="1"/>
            <a:r>
              <a:rPr lang="en-US" b="1" dirty="0"/>
              <a:t>Industrialization also contributed to advancements made in </a:t>
            </a:r>
            <a:r>
              <a:rPr lang="en-US" b="1" u="sng" dirty="0"/>
              <a:t>weaponry</a:t>
            </a:r>
            <a:r>
              <a:rPr lang="en-US" b="1" dirty="0"/>
              <a:t> (use of metals) and </a:t>
            </a:r>
            <a:r>
              <a:rPr lang="en-US" b="1" u="sng" dirty="0"/>
              <a:t>transportation</a:t>
            </a:r>
            <a:r>
              <a:rPr lang="en-US" b="1" dirty="0"/>
              <a:t>. This would change ANY war that would exist. </a:t>
            </a:r>
          </a:p>
          <a:p>
            <a:pPr lvl="1" eaLnBrk="1" hangingPunct="1"/>
            <a:r>
              <a:rPr lang="en-US" b="1" dirty="0"/>
              <a:t>Led to…..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ge Italic" pitchFamily="66" charset="0"/>
              </a:rPr>
              <a:t>Nationalism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715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Desire to </a:t>
            </a:r>
            <a:r>
              <a:rPr lang="en-US" b="1" u="sng" dirty="0"/>
              <a:t>overpower one another</a:t>
            </a:r>
            <a:r>
              <a:rPr lang="en-US" b="1" dirty="0"/>
              <a:t> (Resources, Markets, etc.)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/>
              <a:t>Competition for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/>
              <a:t>Territorial disputes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/>
              <a:t>Balkan Conflict (Russia v. Austria-Hungary)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Great Powers of the time (see map)</a:t>
            </a:r>
          </a:p>
          <a:p>
            <a:pPr eaLnBrk="1" hangingPunct="1">
              <a:lnSpc>
                <a:spcPct val="90000"/>
              </a:lnSpc>
            </a:pPr>
            <a:endParaRPr lang="en-US" b="1" dirty="0"/>
          </a:p>
        </p:txBody>
      </p:sp>
      <p:pic>
        <p:nvPicPr>
          <p:cNvPr id="10244" name="Picture 5" descr="uk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Short-Term Causes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>
                <a:latin typeface="Eras Medium ITC" pitchFamily="34" charset="0"/>
              </a:rPr>
              <a:t>The “</a:t>
            </a:r>
            <a:r>
              <a:rPr lang="en-US" sz="5400">
                <a:solidFill>
                  <a:schemeClr val="bg1"/>
                </a:solidFill>
                <a:latin typeface="Eras Medium ITC" pitchFamily="34" charset="0"/>
              </a:rPr>
              <a:t>Powder Keg</a:t>
            </a:r>
            <a:r>
              <a:rPr lang="en-US" sz="5400">
                <a:latin typeface="Eras Medium ITC" pitchFamily="34" charset="0"/>
              </a:rPr>
              <a:t>”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3434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Balkans was considered a “powder keg” because it was a disaster waiting to happen.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Many ethnic groups were gaining their independence (because of Nationalism) from the Ottomans (Slavs, Romanians, Bulgarians, etc.)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Serbia was important (landlocked)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</a:rPr>
              <a:t>High # of Slavs (Russia had Slavic population as well and supported Serbia)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</a:rPr>
              <a:t>Austria-Hungary feared Serbian nationalism because their own country had a high Slavic population and feared that nationalism would spread and lead to revolution in their own country.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Austria-Hungary took over Bosnia &amp; Herzegovina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</a:rPr>
              <a:t>This angers Serbia &amp; tension grows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/>
          </a:p>
        </p:txBody>
      </p:sp>
      <p:pic>
        <p:nvPicPr>
          <p:cNvPr id="15365" name="Picture 4" descr="WHSv3_290107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66800"/>
            <a:ext cx="480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Assassination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419600" cy="5562600"/>
          </a:xfrm>
        </p:spPr>
        <p:txBody>
          <a:bodyPr/>
          <a:lstStyle/>
          <a:p>
            <a:pPr eaLnBrk="1" hangingPunct="1"/>
            <a:r>
              <a:rPr lang="en-US" sz="2400" b="1" dirty="0">
                <a:hlinkClick r:id="rId2"/>
              </a:rPr>
              <a:t>Archduke </a:t>
            </a:r>
            <a:r>
              <a:rPr lang="en-US" sz="2400" b="1" dirty="0">
                <a:solidFill>
                  <a:schemeClr val="accent1"/>
                </a:solidFill>
                <a:hlinkClick r:id="rId2"/>
              </a:rPr>
              <a:t>Franz Ferdinand</a:t>
            </a:r>
            <a:r>
              <a:rPr lang="en-US" sz="2400" b="1" dirty="0">
                <a:hlinkClick r:id="rId2"/>
              </a:rPr>
              <a:t> </a:t>
            </a:r>
            <a:r>
              <a:rPr lang="en-US" sz="2400" b="1" dirty="0"/>
              <a:t>&amp; Wife visit Sarajevo (capital of Bosnia)</a:t>
            </a:r>
          </a:p>
          <a:p>
            <a:pPr lvl="1" eaLnBrk="1" hangingPunct="1"/>
            <a:r>
              <a:rPr lang="en-US" sz="2000" b="1" dirty="0"/>
              <a:t>Shot point-blank while riding in an open car</a:t>
            </a:r>
          </a:p>
          <a:p>
            <a:pPr eaLnBrk="1" hangingPunct="1"/>
            <a:r>
              <a:rPr lang="en-US" sz="2400" b="1" dirty="0"/>
              <a:t>Shot by 19 </a:t>
            </a:r>
            <a:r>
              <a:rPr lang="en-US" sz="2400" b="1" dirty="0" err="1"/>
              <a:t>yr</a:t>
            </a:r>
            <a:r>
              <a:rPr lang="en-US" sz="2400" b="1" dirty="0"/>
              <a:t> old Gavrilo Princip (Serbian living in Bosnia) </a:t>
            </a:r>
          </a:p>
          <a:p>
            <a:pPr lvl="1" eaLnBrk="1" hangingPunct="1"/>
            <a:r>
              <a:rPr lang="en-US" sz="2000" b="1" dirty="0"/>
              <a:t>Member of the “Black Hand” (Serbian Nationalist Group) </a:t>
            </a:r>
          </a:p>
          <a:p>
            <a:pPr eaLnBrk="1" hangingPunct="1"/>
            <a:r>
              <a:rPr lang="en-US" sz="2400" b="1" dirty="0"/>
              <a:t>Austria declares war on Serbia </a:t>
            </a:r>
          </a:p>
          <a:p>
            <a:pPr eaLnBrk="1" hangingPunct="1"/>
            <a:r>
              <a:rPr lang="en-US" sz="2400" b="1" dirty="0"/>
              <a:t>BUT Russia has their back… WAR!!!!</a:t>
            </a:r>
          </a:p>
        </p:txBody>
      </p:sp>
      <p:pic>
        <p:nvPicPr>
          <p:cNvPr id="18436" name="Picture 5" descr="Archdukeferdinand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02-sarajewo-princ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124200"/>
            <a:ext cx="4419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1508" name="Picture 4" descr="WHSv3_290102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empus Sans ITC" pitchFamily="82" charset="0"/>
                <a:hlinkClick r:id="rId2"/>
              </a:rPr>
              <a:t>The Start of War…</a:t>
            </a:r>
            <a:endParaRPr lang="en-US" sz="6600" b="1" dirty="0">
              <a:effectLst>
                <a:outerShdw blurRad="38100" dist="38100" dir="2700000" algn="tl">
                  <a:srgbClr val="FFFFFF"/>
                </a:outerShdw>
              </a:effectLst>
              <a:latin typeface="Tempus Sans ITC" pitchFamily="82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Largest, most destructive war the world had ever seen.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RUS mobilized troops along the border of GM &amp; Austria = Declaration of War (Summer 1914)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Central Powers v. Allied Powers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Western Front v. Eastern Front</a:t>
            </a:r>
          </a:p>
          <a:p>
            <a:pPr eaLnBrk="1" hangingPunct="1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484" name="Picture 6" descr="trojdoho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46482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77512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http://www.history.com/topics/world-war-i/world-war-i-history/videos/bet-you-didnt-know-world-war-i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FD88CD-5F14-1041-9902-82333F74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DE7F1E-6F33-0249-A15D-E37D13F95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3 major causes of WWI and explain how it led to the assassination of Archduke Ferdinand.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76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41DA-DE62-4942-B9E4-C92AAA65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3BDA1-5951-BE4D-BA04-D77DAABAA7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21ECA-ABCB-CC40-8658-F79470F1BA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8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</a:rPr>
              <a:t>Essential Question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7200" dirty="0">
                <a:hlinkClick r:id="rId2"/>
              </a:rPr>
              <a:t>What long-term and short-term causes led to WWI?</a:t>
            </a:r>
            <a:r>
              <a:rPr lang="en-US" sz="5400" dirty="0">
                <a:hlinkClick r:id="rId2"/>
              </a:rPr>
              <a:t> </a:t>
            </a:r>
            <a:endParaRPr lang="en-US" sz="5400" dirty="0"/>
          </a:p>
        </p:txBody>
      </p:sp>
      <p:pic>
        <p:nvPicPr>
          <p:cNvPr id="4100" name="Picture 4" descr="j0335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dirty="0"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  <a:hlinkClick r:id="rId2"/>
              </a:rPr>
              <a:t>A New Kind of War…</a:t>
            </a:r>
            <a:endParaRPr lang="en-US" sz="4800" dirty="0"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22438"/>
            <a:ext cx="9296400" cy="5135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New Technology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Modern Warfare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Submarines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Machine Guns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Mustard Gas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Zeppelin (blimp)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Tanks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Planes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Torpedoes </a:t>
            </a:r>
          </a:p>
          <a:p>
            <a:pPr lvl="1" eaLnBrk="1" hangingPunct="1">
              <a:lnSpc>
                <a:spcPct val="90000"/>
              </a:lnSpc>
            </a:pPr>
            <a:endParaRPr lang="en-US" b="1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= 8.5 million men dead, 21 million wounded, &amp; $338 Billion spent</a:t>
            </a:r>
          </a:p>
        </p:txBody>
      </p:sp>
      <p:pic>
        <p:nvPicPr>
          <p:cNvPr id="22532" name="Picture 6" descr="WW1-H-boat-submarine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286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soldier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"/>
            <a:ext cx="26384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AP3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447800"/>
            <a:ext cx="2819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 descr="Renault_tan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2667000"/>
            <a:ext cx="23812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4" descr="plane%20pho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343400"/>
            <a:ext cx="24288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br>
              <a:rPr lang="en-US" sz="4000" dirty="0">
                <a:hlinkClick r:id="rId2"/>
              </a:rPr>
            </a:br>
            <a:r>
              <a:rPr lang="en-US" sz="9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hiller" pitchFamily="82" charset="0"/>
                <a:hlinkClick r:id="rId2"/>
              </a:rPr>
              <a:t>Trench Warfare </a:t>
            </a:r>
            <a:br>
              <a:rPr lang="en-US" sz="9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hiller" pitchFamily="82" charset="0"/>
                <a:hlinkClick r:id="rId2"/>
              </a:rPr>
            </a:br>
            <a:endParaRPr lang="en-US" sz="9600" b="1" dirty="0">
              <a:effectLst>
                <a:outerShdw blurRad="38100" dist="38100" dir="2700000" algn="tl">
                  <a:srgbClr val="FFFFFF"/>
                </a:outerShdw>
              </a:effectLst>
              <a:latin typeface="Chiller" pitchFamily="82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495800" cy="5059363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Men in the trenches had to face terrible conditions</a:t>
            </a:r>
          </a:p>
          <a:p>
            <a:pPr lvl="1" eaLnBrk="1" hangingPunct="1"/>
            <a:r>
              <a:rPr lang="en-US" b="1" dirty="0">
                <a:solidFill>
                  <a:schemeClr val="bg1"/>
                </a:solidFill>
              </a:rPr>
              <a:t>Did EVERYTHING in the trenches.</a:t>
            </a:r>
          </a:p>
          <a:p>
            <a:pPr lvl="1" eaLnBrk="1" hangingPunct="1"/>
            <a:r>
              <a:rPr lang="en-US" b="1" dirty="0">
                <a:solidFill>
                  <a:schemeClr val="bg1"/>
                </a:solidFill>
              </a:rPr>
              <a:t>“No man’s land”</a:t>
            </a:r>
          </a:p>
          <a:p>
            <a:pPr lvl="1" eaLnBrk="1" hangingPunct="1"/>
            <a:r>
              <a:rPr lang="en-US" b="1" dirty="0">
                <a:solidFill>
                  <a:schemeClr val="bg1"/>
                </a:solidFill>
              </a:rPr>
              <a:t>Rats and other animals</a:t>
            </a:r>
          </a:p>
          <a:p>
            <a:pPr lvl="1" eaLnBrk="1" hangingPunct="1"/>
            <a:r>
              <a:rPr lang="en-US" b="1" dirty="0">
                <a:solidFill>
                  <a:schemeClr val="bg1"/>
                </a:solidFill>
              </a:rPr>
              <a:t>Sleep was impossible</a:t>
            </a:r>
          </a:p>
          <a:p>
            <a:pPr lvl="1" eaLnBrk="1" hangingPunct="1"/>
            <a:r>
              <a:rPr lang="en-US" b="1" dirty="0">
                <a:solidFill>
                  <a:schemeClr val="bg1"/>
                </a:solidFill>
              </a:rPr>
              <a:t>Shells, body parts falling into the trenches</a:t>
            </a:r>
          </a:p>
          <a:p>
            <a:pPr lvl="1" eaLnBrk="1" hangingPunct="1"/>
            <a:r>
              <a:rPr lang="en-US" b="1" dirty="0">
                <a:solidFill>
                  <a:schemeClr val="bg1"/>
                </a:solidFill>
              </a:rPr>
              <a:t>Hard to breath</a:t>
            </a:r>
          </a:p>
          <a:p>
            <a:pPr lvl="1" eaLnBrk="1" hangingPunct="1"/>
            <a:endParaRPr lang="en-US" b="1" dirty="0"/>
          </a:p>
        </p:txBody>
      </p:sp>
      <p:pic>
        <p:nvPicPr>
          <p:cNvPr id="23556" name="Picture 5" descr="WHSv3_29CO01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7244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114800" y="57434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http://www.history.com/topics/world-war-i/world-war-i-history/videos/life-in-a-trench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On the Battlefield &amp; the Battle of Verdun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The war was fought on many fronts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Eastern Front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GM v. RUS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RUS suffers b/c of lack of industrialization, but it was enough to cripple the German army to help out on the W. Front. RUS leaves the war in 1917 due to revolution.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Western Front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Trench warfare and stalemates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Middle East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Gallipoli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1508" name="Picture 4" descr="WHSv3_290102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7843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  <a:latin typeface="Forte" pitchFamily="66" charset="0"/>
              </a:rPr>
              <a:t>Other Aspects of War…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4958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Lusitania - 1915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U.S. enters in April, 1917 after the Zimmerman Telegram.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After the U.S. enters they contribute over 2 million troops to FR/GB allowing for the defeat of the German @ the 2</a:t>
            </a:r>
            <a:r>
              <a:rPr lang="en-US" b="1" baseline="30000" dirty="0">
                <a:solidFill>
                  <a:schemeClr val="bg1"/>
                </a:solidFill>
              </a:rPr>
              <a:t>nd</a:t>
            </a:r>
            <a:r>
              <a:rPr lang="en-US" b="1" dirty="0">
                <a:solidFill>
                  <a:schemeClr val="bg1"/>
                </a:solidFill>
              </a:rPr>
              <a:t> Battle of the Marne.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Spanish Influenza was very deadly and killed 20 million people.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604" name="Picture 6" descr="zimmerma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90600"/>
            <a:ext cx="1968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woodrow_wil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990600"/>
            <a:ext cx="22955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 descr="flu1918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3524250"/>
            <a:ext cx="35718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hlinkClick r:id="rId2"/>
              </a:rPr>
              <a:t>US 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wake-up-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18" y="838200"/>
            <a:ext cx="41227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Zimmerman Telegram"/>
          <p:cNvPicPr>
            <a:picLocks noChangeAspect="1" noChangeArrowheads="1"/>
          </p:cNvPicPr>
          <p:nvPr/>
        </p:nvPicPr>
        <p:blipFill>
          <a:blip r:embed="rId4" cstate="email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0"/>
          <a:stretch>
            <a:fillRect/>
          </a:stretch>
        </p:blipFill>
        <p:spPr>
          <a:xfrm>
            <a:off x="187743" y="1434799"/>
            <a:ext cx="4638675" cy="5029200"/>
          </a:xfrm>
          <a:prstGeom prst="rect">
            <a:avLst/>
          </a:prstGeo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995912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Unicode MS" charset="0"/>
              </a:rPr>
              <a:t>Propaganda</a:t>
            </a:r>
          </a:p>
        </p:txBody>
      </p:sp>
      <p:pic>
        <p:nvPicPr>
          <p:cNvPr id="51203" name="Picture 4" descr="poster-Britain-Your Country Needs You-Kitchener-colo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47800"/>
            <a:ext cx="3551238" cy="5410200"/>
          </a:xfr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</p:spPr>
      </p:pic>
      <p:pic>
        <p:nvPicPr>
          <p:cNvPr id="51204" name="Picture 6" descr="180px-John_Bull_-_World_War_I_recruiting_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6464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652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ww1irishcdnran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0"/>
            <a:ext cx="457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6" descr="recruit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45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1219200"/>
            <a:ext cx="3276600" cy="2544763"/>
          </a:xfrm>
        </p:spPr>
        <p:txBody>
          <a:bodyPr/>
          <a:lstStyle/>
          <a:p>
            <a:pPr eaLnBrk="1" hangingPunct="1"/>
            <a:r>
              <a:rPr lang="en-US">
                <a:latin typeface="Arial Unicode MS" charset="0"/>
              </a:rPr>
              <a:t>Australia Propaganda</a:t>
            </a:r>
          </a:p>
        </p:txBody>
      </p:sp>
      <p:pic>
        <p:nvPicPr>
          <p:cNvPr id="53251" name="Picture 3" descr="poster-Australia-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933950" cy="63246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48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i_want_you_2"/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28600"/>
            <a:ext cx="4860925" cy="64008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5" descr="'Destroy_this_mad_brute'_WWI_propaganda_poster_(US_versi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21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39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WHSv3_290102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70104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 rot="5400000">
            <a:off x="-2552700" y="3086100"/>
            <a:ext cx="63246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SUPERPOWERS</a:t>
            </a:r>
          </a:p>
        </p:txBody>
      </p:sp>
      <p:pic>
        <p:nvPicPr>
          <p:cNvPr id="5124" name="Picture 7" descr="as38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3600"/>
            <a:ext cx="23812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oster-Germany-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4200525" cy="6248400"/>
          </a:xfr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953000" y="1447800"/>
            <a:ext cx="3810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German Poster</a:t>
            </a:r>
          </a:p>
          <a:p>
            <a:pPr eaLnBrk="1" hangingPunct="1">
              <a:spcBef>
                <a:spcPct val="50000"/>
              </a:spcBef>
            </a:pPr>
            <a:endParaRPr lang="en-US" sz="3200" b="1"/>
          </a:p>
          <a:p>
            <a:pPr eaLnBrk="1" hangingPunct="1">
              <a:spcBef>
                <a:spcPct val="50000"/>
              </a:spcBef>
            </a:pPr>
            <a:r>
              <a:rPr lang="ja-JP" altLang="en-US" sz="3200" b="1"/>
              <a:t>“</a:t>
            </a:r>
            <a:r>
              <a:rPr lang="en-US" sz="3200" b="1"/>
              <a:t>Think of Your Children!</a:t>
            </a:r>
            <a:r>
              <a:rPr lang="ja-JP" altLang="en-US" sz="3200" b="1"/>
              <a:t>”</a:t>
            </a:r>
            <a:endParaRPr lang="en-US" sz="3200" b="1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876800" y="5257800"/>
            <a:ext cx="4114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French snake has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baby</a:t>
            </a:r>
            <a:r>
              <a:rPr lang="ja-JP" altLang="en-US" sz="2400" b="1">
                <a:solidFill>
                  <a:srgbClr val="990000"/>
                </a:solidFill>
              </a:rPr>
              <a:t>’</a:t>
            </a:r>
            <a:r>
              <a:rPr lang="en-US" sz="2400" b="1">
                <a:solidFill>
                  <a:srgbClr val="990000"/>
                </a:solidFill>
              </a:rPr>
              <a:t>s bottle</a:t>
            </a:r>
          </a:p>
        </p:txBody>
      </p:sp>
    </p:spTree>
    <p:extLst>
      <p:ext uri="{BB962C8B-B14F-4D97-AF65-F5344CB8AC3E}">
        <p14:creationId xmlns:p14="http://schemas.microsoft.com/office/powerpoint/2010/main" val="2099143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Harrington" pitchFamily="82" charset="0"/>
              </a:rPr>
              <a:t>The End of War…Versailles Treaty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953000" cy="52578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RUS surrenders b/c of unrest at home (Revolution)</a:t>
            </a: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After the 2</a:t>
            </a:r>
            <a:r>
              <a:rPr lang="en-US" sz="2400" b="1" baseline="30000" dirty="0">
                <a:solidFill>
                  <a:schemeClr val="bg1"/>
                </a:solidFill>
              </a:rPr>
              <a:t>nd</a:t>
            </a:r>
            <a:r>
              <a:rPr lang="en-US" sz="2400" b="1" dirty="0">
                <a:solidFill>
                  <a:schemeClr val="bg1"/>
                </a:solidFill>
              </a:rPr>
              <a:t> Battle of Marne GM could not recover…Armistice</a:t>
            </a:r>
          </a:p>
          <a:p>
            <a:pPr lvl="1" eaLnBrk="1" hangingPunct="1"/>
            <a:r>
              <a:rPr lang="en-US" sz="2000" b="1" dirty="0">
                <a:solidFill>
                  <a:schemeClr val="bg1"/>
                </a:solidFill>
              </a:rPr>
              <a:t>November 1918 </a:t>
            </a: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Versailles Treaty, January 1919 with the BIG 4!</a:t>
            </a:r>
          </a:p>
          <a:p>
            <a:pPr lvl="1" eaLnBrk="1" hangingPunct="1"/>
            <a:r>
              <a:rPr lang="en-US" sz="2000" b="1" dirty="0">
                <a:solidFill>
                  <a:schemeClr val="bg1"/>
                </a:solidFill>
              </a:rPr>
              <a:t>U.S., GB, FR, and IT (W. Wilson)</a:t>
            </a:r>
          </a:p>
          <a:p>
            <a:pPr lvl="1" eaLnBrk="1" hangingPunct="1"/>
            <a:r>
              <a:rPr lang="en-US" sz="2000" b="1" dirty="0">
                <a:solidFill>
                  <a:schemeClr val="bg1"/>
                </a:solidFill>
              </a:rPr>
              <a:t>14 points &amp; the League of Nations to “keep peace”</a:t>
            </a:r>
          </a:p>
          <a:p>
            <a:pPr lvl="1" eaLnBrk="1" hangingPunct="1"/>
            <a:r>
              <a:rPr lang="en-US" sz="2000" b="1" dirty="0">
                <a:solidFill>
                  <a:schemeClr val="bg1"/>
                </a:solidFill>
              </a:rPr>
              <a:t>PUNISH GM</a:t>
            </a:r>
          </a:p>
        </p:txBody>
      </p:sp>
      <p:pic>
        <p:nvPicPr>
          <p:cNvPr id="26628" name="Picture 6" descr="1919_Council_of_Four_Versailles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9624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Versail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24250"/>
            <a:ext cx="36385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Goudy Stout" pitchFamily="18" charset="0"/>
              </a:rPr>
              <a:t>German Reparations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52578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GM lost territory, had to disable army, and accept “war guilt.” – Article 231</a:t>
            </a:r>
          </a:p>
          <a:p>
            <a:pPr lvl="1" eaLnBrk="1" hangingPunct="1"/>
            <a:r>
              <a:rPr lang="en-US" b="1" dirty="0">
                <a:solidFill>
                  <a:schemeClr val="bg1"/>
                </a:solidFill>
              </a:rPr>
              <a:t>NO LASTING PEACE </a:t>
            </a:r>
          </a:p>
          <a:p>
            <a:pPr lvl="1" eaLnBrk="1" hangingPunct="1"/>
            <a:r>
              <a:rPr lang="en-US" b="1" dirty="0">
                <a:solidFill>
                  <a:schemeClr val="bg1"/>
                </a:solidFill>
              </a:rPr>
              <a:t>Bitterness from GM would lead to more conflict later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IT &amp; JP would not be happy either… </a:t>
            </a:r>
          </a:p>
        </p:txBody>
      </p:sp>
      <p:pic>
        <p:nvPicPr>
          <p:cNvPr id="27652" name="Picture 6" descr="cannonfod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40100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history.ucsb.edu/faculty/marcuse/classes/33d/projects/1920s/VersaillesTreaty2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7" b="19074"/>
          <a:stretch/>
        </p:blipFill>
        <p:spPr bwMode="auto">
          <a:xfrm>
            <a:off x="-301626" y="2317432"/>
            <a:ext cx="4416425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c.photoshelter.com/img-get/I0000jqWtnWPsFlg/s/900/720/InterWar-Bernard-Partridge-Cartoons-Punch-1932-09-14-2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38112"/>
            <a:ext cx="52482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1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mage.slidesharecdn.com/29and30-wwi-nationalism-110427205008-phpapp01/95/world-war-1-nationalism-34-728.jpg?cb=13039556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239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30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WHSv3_29031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6963"/>
            <a:ext cx="8691563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29908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8.5 Million Dead</a:t>
            </a:r>
          </a:p>
        </p:txBody>
      </p:sp>
      <p:sp>
        <p:nvSpPr>
          <p:cNvPr id="28676" name="WordArt 6"/>
          <p:cNvSpPr>
            <a:spLocks noChangeArrowheads="1" noChangeShapeType="1" noTextEdit="1"/>
          </p:cNvSpPr>
          <p:nvPr/>
        </p:nvSpPr>
        <p:spPr bwMode="auto">
          <a:xfrm>
            <a:off x="2895600" y="1295400"/>
            <a:ext cx="3886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21 million wounded</a:t>
            </a:r>
          </a:p>
        </p:txBody>
      </p:sp>
      <p:sp>
        <p:nvSpPr>
          <p:cNvPr id="28677" name="WordArt 7"/>
          <p:cNvSpPr>
            <a:spLocks noChangeArrowheads="1" noChangeShapeType="1" noTextEdit="1"/>
          </p:cNvSpPr>
          <p:nvPr/>
        </p:nvSpPr>
        <p:spPr bwMode="auto">
          <a:xfrm>
            <a:off x="5334000" y="304800"/>
            <a:ext cx="35814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338 BILLION Spent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9700" name="Picture 4" descr="WHSv3_290422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WHSv3_290422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  <a:latin typeface="Goudy Stout" pitchFamily="18" charset="0"/>
              </a:rPr>
              <a:t>Long-Term Causes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sz="6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ilitarism</a:t>
            </a:r>
          </a:p>
          <a:p>
            <a:pPr eaLnBrk="1" hangingPunct="1">
              <a:defRPr/>
            </a:pPr>
            <a:r>
              <a:rPr lang="en-US" sz="6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6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lliances</a:t>
            </a:r>
          </a:p>
          <a:p>
            <a:pPr eaLnBrk="1" hangingPunct="1">
              <a:defRPr/>
            </a:pPr>
            <a:r>
              <a:rPr lang="en-US" sz="6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mperialism/Industrialization</a:t>
            </a:r>
            <a:endParaRPr lang="en-US" sz="6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sz="6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6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ationalism</a:t>
            </a:r>
          </a:p>
          <a:p>
            <a:pPr algn="ctr" eaLnBrk="1" hangingPunct="1">
              <a:defRPr/>
            </a:pPr>
            <a:endParaRPr lang="en-US" sz="6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endParaRPr lang="en-US" sz="6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172" name="Picture 5" descr="funky-flags-thumb1813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447800"/>
            <a:ext cx="22860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u131209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805362"/>
            <a:ext cx="20764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latin typeface="Goudy Stout" pitchFamily="18" charset="0"/>
              </a:rPr>
              <a:t>Short Term Causes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Conflict in the Balkans</a:t>
            </a:r>
          </a:p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Assassination of Franz Ferdinand &amp; Wife (Archduke of Austria-Hungary)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8196" name="Picture 5" descr="balkan%2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9624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Prior to WWI…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/>
              <a:t>In the early 1900’s Europeans had been at peace for almost 30 years due to negotiations/treaties.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b="1"/>
              <a:t>War almost seemed as something of the past.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/>
              <a:t>However there were many underlying problems that were already put into place (long-term causes…)</a:t>
            </a:r>
          </a:p>
        </p:txBody>
      </p:sp>
      <p:pic>
        <p:nvPicPr>
          <p:cNvPr id="9220" name="Picture 5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287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800" b="1">
                <a:solidFill>
                  <a:schemeClr val="bg1"/>
                </a:solidFill>
                <a:latin typeface="Castellar" pitchFamily="18" charset="0"/>
              </a:rPr>
              <a:t>Militarism</a:t>
            </a:r>
            <a:r>
              <a:rPr lang="en-US" sz="8800">
                <a:solidFill>
                  <a:schemeClr val="bg1"/>
                </a:solidFill>
                <a:latin typeface="Castellar" pitchFamily="18" charset="0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b="1"/>
              <a:t>Glorification of military skill and expertise = Militarism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/>
              <a:t>Nations believed a strong military represented a strong nation (patriotism)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/>
              <a:t>Mobilization was key</a:t>
            </a:r>
          </a:p>
        </p:txBody>
      </p:sp>
      <p:pic>
        <p:nvPicPr>
          <p:cNvPr id="12292" name="Picture 5" descr="militaris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52600"/>
            <a:ext cx="470535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Alliance System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83820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/>
              <a:t>Bismarck (Germany)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/>
              <a:t>    wanted to isolate France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/>
              <a:t>    = Triple Alliance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/>
              <a:t>Austria-Hungary, Italy, and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/>
              <a:t>    Germany (Russia is added later)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/>
              <a:t>Bismarck was worried about a war on two fronts (he was scared of France)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Kaiser Wilhelm II forces Bismarck out of power and focused on building military/navy (naval race) of Germany &amp; lost interest in alliance with Russia.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/>
              <a:t>Russia makes military alliance with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G. Britain forms alliance with France because Germany is trying to “out-do” the British Navy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And thus the Triple Entente is born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/>
              <a:t>Britain, France, &amp; Russia</a:t>
            </a:r>
            <a:r>
              <a:rPr lang="en-US" sz="2000"/>
              <a:t> </a:t>
            </a:r>
          </a:p>
        </p:txBody>
      </p:sp>
      <p:pic>
        <p:nvPicPr>
          <p:cNvPr id="13316" name="Picture 5" descr="political cartoon about the Alliance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457200" y="228600"/>
          <a:ext cx="5465763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4572000" y="381000"/>
          <a:ext cx="5438775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42" name="WordArt 24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629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Triple Alliance</a:t>
            </a:r>
          </a:p>
        </p:txBody>
      </p:sp>
      <p:sp>
        <p:nvSpPr>
          <p:cNvPr id="1043" name="Text Box 25"/>
          <p:cNvSpPr txBox="1">
            <a:spLocks noChangeArrowheads="1"/>
          </p:cNvSpPr>
          <p:nvPr/>
        </p:nvSpPr>
        <p:spPr bwMode="auto">
          <a:xfrm>
            <a:off x="0" y="3429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Austria-Hungary</a:t>
            </a:r>
          </a:p>
        </p:txBody>
      </p:sp>
      <p:sp>
        <p:nvSpPr>
          <p:cNvPr id="1044" name="Text Box 26"/>
          <p:cNvSpPr txBox="1">
            <a:spLocks noChangeArrowheads="1"/>
          </p:cNvSpPr>
          <p:nvPr/>
        </p:nvSpPr>
        <p:spPr bwMode="auto">
          <a:xfrm>
            <a:off x="1524000" y="1524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Germany</a:t>
            </a:r>
          </a:p>
        </p:txBody>
      </p:sp>
      <p:sp>
        <p:nvSpPr>
          <p:cNvPr id="1045" name="Text Box 27"/>
          <p:cNvSpPr txBox="1">
            <a:spLocks noChangeArrowheads="1"/>
          </p:cNvSpPr>
          <p:nvPr/>
        </p:nvSpPr>
        <p:spPr bwMode="auto">
          <a:xfrm>
            <a:off x="3124200" y="3505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Italy</a:t>
            </a:r>
          </a:p>
        </p:txBody>
      </p:sp>
      <p:sp>
        <p:nvSpPr>
          <p:cNvPr id="1046" name="WordArt 28"/>
          <p:cNvSpPr>
            <a:spLocks noChangeArrowheads="1" noChangeShapeType="1" noTextEdit="1"/>
          </p:cNvSpPr>
          <p:nvPr/>
        </p:nvSpPr>
        <p:spPr bwMode="auto">
          <a:xfrm>
            <a:off x="5410200" y="381000"/>
            <a:ext cx="3552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Triple Entente</a:t>
            </a:r>
          </a:p>
        </p:txBody>
      </p:sp>
      <p:sp>
        <p:nvSpPr>
          <p:cNvPr id="1047" name="Text Box 29"/>
          <p:cNvSpPr txBox="1">
            <a:spLocks noChangeArrowheads="1"/>
          </p:cNvSpPr>
          <p:nvPr/>
        </p:nvSpPr>
        <p:spPr bwMode="auto">
          <a:xfrm>
            <a:off x="6248400" y="1752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Great Britain</a:t>
            </a:r>
          </a:p>
        </p:txBody>
      </p:sp>
      <p:sp>
        <p:nvSpPr>
          <p:cNvPr id="1048" name="Text Box 30"/>
          <p:cNvSpPr txBox="1">
            <a:spLocks noChangeArrowheads="1"/>
          </p:cNvSpPr>
          <p:nvPr/>
        </p:nvSpPr>
        <p:spPr bwMode="auto">
          <a:xfrm>
            <a:off x="7924800" y="3581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France</a:t>
            </a:r>
          </a:p>
        </p:txBody>
      </p:sp>
      <p:sp>
        <p:nvSpPr>
          <p:cNvPr id="1049" name="Text Box 31"/>
          <p:cNvSpPr txBox="1">
            <a:spLocks noChangeArrowheads="1"/>
          </p:cNvSpPr>
          <p:nvPr/>
        </p:nvSpPr>
        <p:spPr bwMode="auto">
          <a:xfrm>
            <a:off x="5562600" y="3733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Russia</a:t>
            </a:r>
          </a:p>
        </p:txBody>
      </p:sp>
      <p:sp>
        <p:nvSpPr>
          <p:cNvPr id="1050" name="WordArt 32"/>
          <p:cNvSpPr>
            <a:spLocks noChangeArrowheads="1" noChangeShapeType="1" noTextEdit="1"/>
          </p:cNvSpPr>
          <p:nvPr/>
        </p:nvSpPr>
        <p:spPr bwMode="auto">
          <a:xfrm>
            <a:off x="3810000" y="1676400"/>
            <a:ext cx="1892300" cy="1158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Vs.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971</Words>
  <Application>Microsoft Macintosh PowerPoint</Application>
  <PresentationFormat>On-screen Show (4:3)</PresentationFormat>
  <Paragraphs>147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8" baseType="lpstr">
      <vt:lpstr>Arial Unicode MS</vt:lpstr>
      <vt:lpstr>ＭＳ Ｐゴシック</vt:lpstr>
      <vt:lpstr>Algerian</vt:lpstr>
      <vt:lpstr>Arial</vt:lpstr>
      <vt:lpstr>Arial Black</vt:lpstr>
      <vt:lpstr>Berlin Sans FB Demi</vt:lpstr>
      <vt:lpstr>Castellar</vt:lpstr>
      <vt:lpstr>Chiller</vt:lpstr>
      <vt:lpstr>Elephant</vt:lpstr>
      <vt:lpstr>Eras Medium ITC</vt:lpstr>
      <vt:lpstr>Forte</vt:lpstr>
      <vt:lpstr>French Script MT</vt:lpstr>
      <vt:lpstr>Garamond</vt:lpstr>
      <vt:lpstr>Goudy Stout</vt:lpstr>
      <vt:lpstr>Haettenschweiler</vt:lpstr>
      <vt:lpstr>Harrington</vt:lpstr>
      <vt:lpstr>Impact</vt:lpstr>
      <vt:lpstr>Rage Italic</vt:lpstr>
      <vt:lpstr>Rockwell</vt:lpstr>
      <vt:lpstr>Script MT Bold</vt:lpstr>
      <vt:lpstr>Tempus Sans ITC</vt:lpstr>
      <vt:lpstr>Default Design</vt:lpstr>
      <vt:lpstr>The Great War 1914-1918</vt:lpstr>
      <vt:lpstr>Essential Question</vt:lpstr>
      <vt:lpstr>PowerPoint Presentation</vt:lpstr>
      <vt:lpstr>Long-Term Causes</vt:lpstr>
      <vt:lpstr>Short Term Causes</vt:lpstr>
      <vt:lpstr>Prior to WWI…</vt:lpstr>
      <vt:lpstr>Militarism </vt:lpstr>
      <vt:lpstr>Alliance System</vt:lpstr>
      <vt:lpstr>PowerPoint Presentation</vt:lpstr>
      <vt:lpstr>PowerPoint Presentation</vt:lpstr>
      <vt:lpstr>Industrialization &amp; Imperialism</vt:lpstr>
      <vt:lpstr>Nationalism</vt:lpstr>
      <vt:lpstr>Short-Term Causes</vt:lpstr>
      <vt:lpstr>The “Powder Keg”</vt:lpstr>
      <vt:lpstr>Assassination</vt:lpstr>
      <vt:lpstr>PowerPoint Presentation</vt:lpstr>
      <vt:lpstr>The Start of War…</vt:lpstr>
      <vt:lpstr>Exit Ticket</vt:lpstr>
      <vt:lpstr>PowerPoint Presentation</vt:lpstr>
      <vt:lpstr>A New Kind of War…</vt:lpstr>
      <vt:lpstr> Trench Warfare  </vt:lpstr>
      <vt:lpstr>On the Battlefield &amp; the Battle of Verdun</vt:lpstr>
      <vt:lpstr>PowerPoint Presentation</vt:lpstr>
      <vt:lpstr>Other Aspects of War…</vt:lpstr>
      <vt:lpstr>US Enters</vt:lpstr>
      <vt:lpstr>Propaganda</vt:lpstr>
      <vt:lpstr>PowerPoint Presentation</vt:lpstr>
      <vt:lpstr>Australia Propaganda</vt:lpstr>
      <vt:lpstr>PowerPoint Presentation</vt:lpstr>
      <vt:lpstr>PowerPoint Presentation</vt:lpstr>
      <vt:lpstr>The End of War…Versailles Treaty</vt:lpstr>
      <vt:lpstr>German Reparations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War</dc:title>
  <dc:creator>Install</dc:creator>
  <cp:lastModifiedBy>Jade Borduin</cp:lastModifiedBy>
  <cp:revision>84</cp:revision>
  <cp:lastPrinted>2017-04-25T11:41:40Z</cp:lastPrinted>
  <dcterms:created xsi:type="dcterms:W3CDTF">2010-04-01T15:35:35Z</dcterms:created>
  <dcterms:modified xsi:type="dcterms:W3CDTF">2018-11-12T03:26:26Z</dcterms:modified>
</cp:coreProperties>
</file>