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1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2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4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2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8FAF-75FF-4D8F-AF29-8A76965F51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4D37-48BB-4FDE-A49D-2E19C9F6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3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vfe-eNq-Qy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9525"/>
            <a:ext cx="11430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-292100"/>
            <a:ext cx="11747500" cy="71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Trans-Saharan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25624"/>
            <a:ext cx="6718300" cy="4816475"/>
          </a:xfrm>
        </p:spPr>
        <p:txBody>
          <a:bodyPr/>
          <a:lstStyle/>
          <a:p>
            <a:r>
              <a:rPr lang="en-US" dirty="0" smtClean="0"/>
              <a:t>Gold and Salt were traded through the Saharan dessert with Europe and the Middle East. </a:t>
            </a:r>
          </a:p>
          <a:p>
            <a:r>
              <a:rPr lang="en-US" dirty="0" smtClean="0"/>
              <a:t>Important people: Mansa-Musa, said to be the richest man who has ever lived. King of the Mali empire.</a:t>
            </a:r>
          </a:p>
          <a:p>
            <a:pPr lvl="1"/>
            <a:r>
              <a:rPr lang="en-US" dirty="0" smtClean="0"/>
              <a:t>Gave away so much gold on his hajj to Mecca, to try to promote his empire and persuade people to want to trade with them.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68" r="1999" b="2899"/>
          <a:stretch/>
        </p:blipFill>
        <p:spPr>
          <a:xfrm>
            <a:off x="6832600" y="0"/>
            <a:ext cx="5359400" cy="4230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3038475"/>
            <a:ext cx="53594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0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5566" y="1349824"/>
            <a:ext cx="8259034" cy="50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68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Trans-Saharan Trade</vt:lpstr>
      <vt:lpstr>Review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Altman</dc:creator>
  <cp:lastModifiedBy>Rebecca Altman</cp:lastModifiedBy>
  <cp:revision>6</cp:revision>
  <dcterms:created xsi:type="dcterms:W3CDTF">2018-02-09T21:11:53Z</dcterms:created>
  <dcterms:modified xsi:type="dcterms:W3CDTF">2018-02-12T14:46:12Z</dcterms:modified>
</cp:coreProperties>
</file>